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30"/>
  </p:notesMasterIdLst>
  <p:sldIdLst>
    <p:sldId id="256" r:id="rId3"/>
    <p:sldId id="257" r:id="rId4"/>
    <p:sldId id="267" r:id="rId5"/>
    <p:sldId id="270" r:id="rId6"/>
    <p:sldId id="271" r:id="rId7"/>
    <p:sldId id="258" r:id="rId8"/>
    <p:sldId id="259" r:id="rId9"/>
    <p:sldId id="272" r:id="rId10"/>
    <p:sldId id="275" r:id="rId11"/>
    <p:sldId id="274" r:id="rId12"/>
    <p:sldId id="273" r:id="rId13"/>
    <p:sldId id="278" r:id="rId14"/>
    <p:sldId id="263" r:id="rId15"/>
    <p:sldId id="276" r:id="rId16"/>
    <p:sldId id="281" r:id="rId17"/>
    <p:sldId id="283" r:id="rId18"/>
    <p:sldId id="282" r:id="rId19"/>
    <p:sldId id="260" r:id="rId20"/>
    <p:sldId id="284" r:id="rId21"/>
    <p:sldId id="285" r:id="rId22"/>
    <p:sldId id="277" r:id="rId23"/>
    <p:sldId id="286" r:id="rId24"/>
    <p:sldId id="287" r:id="rId25"/>
    <p:sldId id="264" r:id="rId26"/>
    <p:sldId id="288" r:id="rId27"/>
    <p:sldId id="280" r:id="rId28"/>
    <p:sldId id="268" r:id="rId29"/>
  </p:sldIdLst>
  <p:sldSz cx="9145588" cy="5145088"/>
  <p:notesSz cx="6858000" cy="9144000"/>
  <p:embeddedFontLst>
    <p:embeddedFont>
      <p:font typeface="Consolas" panose="020B0609020204030204" pitchFamily="49" charset="0"/>
      <p:regular r:id="rId31"/>
      <p:bold r:id="rId32"/>
      <p:italic r:id="rId33"/>
      <p:boldItalic r:id="rId34"/>
    </p:embeddedFont>
    <p:embeddedFont>
      <p:font typeface="Georgia" panose="02040502050405020303" pitchFamily="18" charset="0"/>
      <p:regular r:id="rId35"/>
      <p:bold r:id="rId36"/>
      <p:italic r:id="rId37"/>
      <p:boldItalic r:id="rId38"/>
    </p:embeddedFont>
    <p:embeddedFont>
      <p:font typeface="Plus Jakarta Sans" panose="020B0604020202020204" charset="0"/>
      <p:regular r:id="rId39"/>
      <p:bold r:id="rId40"/>
      <p:italic r:id="rId41"/>
      <p:boldItalic r:id="rId42"/>
    </p:embeddedFont>
    <p:embeddedFont>
      <p:font typeface="Plus Jakarta Sans Medium" panose="020B0604020202020204" charset="0"/>
      <p:regular r:id="rId43"/>
      <p:bold r:id="rId44"/>
      <p:italic r:id="rId45"/>
      <p:boldItalic r:id="rId46"/>
    </p:embeddedFont>
    <p:embeddedFont>
      <p:font typeface="Roboto Mono" panose="00000009000000000000" pitchFamily="49" charset="0"/>
      <p:regular r:id="rId47"/>
      <p:bold r:id="rId48"/>
      <p:italic r:id="rId49"/>
      <p:boldItalic r:id="rId50"/>
    </p:embeddedFont>
    <p:embeddedFont>
      <p:font typeface="Trebuchet MS" panose="020B060302020202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1">
          <p15:clr>
            <a:srgbClr val="000000"/>
          </p15:clr>
        </p15:guide>
        <p15:guide id="2" pos="2881">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gDMw/gOi43TawFSGy+os6c+XKC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7" d="100"/>
          <a:sy n="137" d="100"/>
        </p:scale>
        <p:origin x="2406" y="96"/>
      </p:cViewPr>
      <p:guideLst>
        <p:guide orient="horz" pos="1621"/>
        <p:guide pos="28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1.fntdata"/><Relationship Id="rId54"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21.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6585e5a4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6585e5a41e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6585e5a41e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6585e5a41e_0_3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55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6585e5a41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6585e5a41e_0_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722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6585e5a41e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6585e5a41e_0_3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2545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6585e5a41e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6585e5a41e_0_3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6585e5a41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6585e5a41e_0_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795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6585e5a41e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6585e5a41e_0_3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805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6585e5a41e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6585e5a41e_0_3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858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6585e5a41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6585e5a41e_0_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103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6585e5a41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6585e5a41e_0_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6585e5a41e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6585e5a41e_0_3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9090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6585e5a41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6585e5a41e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6585e5a41e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6585e5a41e_0_3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217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6585e5a41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6585e5a41e_0_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908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6585e5a41e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6585e5a41e_0_3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402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6585e5a41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6585e5a41e_0_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2931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6585e5a41e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6585e5a41e_0_3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6585e5a41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6585e5a41e_0_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9712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6585e5a41e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6585e5a41e_0_3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0961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6585e5a41e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6585e5a41e_0_4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6585e5a41e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6585e5a41e_0_2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a2af642094_0_4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2a2af642094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630f865a33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 name="Google Shape;240;g2630f865a33_0_18:notes"/>
          <p:cNvSpPr>
            <a:spLocks noGrp="1" noRot="1" noChangeAspect="1"/>
          </p:cNvSpPr>
          <p:nvPr>
            <p:ph type="sldImg" idx="2"/>
          </p:nvPr>
        </p:nvSpPr>
        <p:spPr>
          <a:xfrm>
            <a:off x="382180" y="685800"/>
            <a:ext cx="60936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6585e5a41e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6585e5a41e_0_3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6585e5a41e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6585e5a41e_0_2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6585e5a41e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6585e5a41e_0_3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755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6585e5a41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6585e5a41e_0_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902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0"/>
          <p:cNvSpPr txBox="1">
            <a:spLocks noGrp="1"/>
          </p:cNvSpPr>
          <p:nvPr>
            <p:ph type="title"/>
          </p:nvPr>
        </p:nvSpPr>
        <p:spPr>
          <a:xfrm>
            <a:off x="457280" y="206042"/>
            <a:ext cx="8231030" cy="85751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0"/>
          <p:cNvSpPr txBox="1">
            <a:spLocks noGrp="1"/>
          </p:cNvSpPr>
          <p:nvPr>
            <p:ph type="body" idx="1"/>
          </p:nvPr>
        </p:nvSpPr>
        <p:spPr>
          <a:xfrm>
            <a:off x="457280" y="1200521"/>
            <a:ext cx="8231030" cy="3395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 name="Google Shape;18;p10"/>
          <p:cNvSpPr txBox="1">
            <a:spLocks noGrp="1"/>
          </p:cNvSpPr>
          <p:nvPr>
            <p:ph type="dt" idx="10"/>
          </p:nvPr>
        </p:nvSpPr>
        <p:spPr>
          <a:xfrm>
            <a:off x="457281" y="4768735"/>
            <a:ext cx="2133970" cy="2739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0"/>
          <p:cNvSpPr txBox="1">
            <a:spLocks noGrp="1"/>
          </p:cNvSpPr>
          <p:nvPr>
            <p:ph type="ftr" idx="11"/>
          </p:nvPr>
        </p:nvSpPr>
        <p:spPr>
          <a:xfrm>
            <a:off x="3124743" y="4768735"/>
            <a:ext cx="2896103" cy="27392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0"/>
          <p:cNvSpPr txBox="1">
            <a:spLocks noGrp="1"/>
          </p:cNvSpPr>
          <p:nvPr>
            <p:ph type="sldNum" idx="12"/>
          </p:nvPr>
        </p:nvSpPr>
        <p:spPr>
          <a:xfrm>
            <a:off x="6554339" y="4768735"/>
            <a:ext cx="2133970" cy="2739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18"/>
          <p:cNvSpPr txBox="1">
            <a:spLocks noGrp="1"/>
          </p:cNvSpPr>
          <p:nvPr>
            <p:ph type="title"/>
          </p:nvPr>
        </p:nvSpPr>
        <p:spPr>
          <a:xfrm>
            <a:off x="1792600" y="3601562"/>
            <a:ext cx="5487353" cy="42518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8"/>
          <p:cNvSpPr>
            <a:spLocks noGrp="1"/>
          </p:cNvSpPr>
          <p:nvPr>
            <p:ph type="pic" idx="2"/>
          </p:nvPr>
        </p:nvSpPr>
        <p:spPr>
          <a:xfrm>
            <a:off x="1792600" y="459723"/>
            <a:ext cx="5487353" cy="3087053"/>
          </a:xfrm>
          <a:prstGeom prst="rect">
            <a:avLst/>
          </a:prstGeom>
          <a:noFill/>
          <a:ln>
            <a:noFill/>
          </a:ln>
        </p:spPr>
      </p:sp>
      <p:sp>
        <p:nvSpPr>
          <p:cNvPr id="72" name="Google Shape;72;p18"/>
          <p:cNvSpPr txBox="1">
            <a:spLocks noGrp="1"/>
          </p:cNvSpPr>
          <p:nvPr>
            <p:ph type="body" idx="1"/>
          </p:nvPr>
        </p:nvSpPr>
        <p:spPr>
          <a:xfrm>
            <a:off x="1792600" y="4026747"/>
            <a:ext cx="5487353" cy="60383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3" name="Google Shape;73;p18"/>
          <p:cNvSpPr txBox="1">
            <a:spLocks noGrp="1"/>
          </p:cNvSpPr>
          <p:nvPr>
            <p:ph type="dt" idx="10"/>
          </p:nvPr>
        </p:nvSpPr>
        <p:spPr>
          <a:xfrm>
            <a:off x="457281" y="4768735"/>
            <a:ext cx="2133970" cy="2739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8"/>
          <p:cNvSpPr txBox="1">
            <a:spLocks noGrp="1"/>
          </p:cNvSpPr>
          <p:nvPr>
            <p:ph type="ftr" idx="11"/>
          </p:nvPr>
        </p:nvSpPr>
        <p:spPr>
          <a:xfrm>
            <a:off x="3124743" y="4768735"/>
            <a:ext cx="2896103" cy="27392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8"/>
          <p:cNvSpPr txBox="1">
            <a:spLocks noGrp="1"/>
          </p:cNvSpPr>
          <p:nvPr>
            <p:ph type="sldNum" idx="12"/>
          </p:nvPr>
        </p:nvSpPr>
        <p:spPr>
          <a:xfrm>
            <a:off x="6554339" y="4768735"/>
            <a:ext cx="2133970" cy="2739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457280" y="206042"/>
            <a:ext cx="8231030" cy="85751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9"/>
          <p:cNvSpPr txBox="1">
            <a:spLocks noGrp="1"/>
          </p:cNvSpPr>
          <p:nvPr>
            <p:ph type="body" idx="1"/>
          </p:nvPr>
        </p:nvSpPr>
        <p:spPr>
          <a:xfrm rot="5400000">
            <a:off x="2875035" y="-1217234"/>
            <a:ext cx="3395520" cy="823103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9" name="Google Shape;79;p19"/>
          <p:cNvSpPr txBox="1">
            <a:spLocks noGrp="1"/>
          </p:cNvSpPr>
          <p:nvPr>
            <p:ph type="dt" idx="10"/>
          </p:nvPr>
        </p:nvSpPr>
        <p:spPr>
          <a:xfrm>
            <a:off x="457281" y="4768735"/>
            <a:ext cx="2133970" cy="2739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9"/>
          <p:cNvSpPr txBox="1">
            <a:spLocks noGrp="1"/>
          </p:cNvSpPr>
          <p:nvPr>
            <p:ph type="ftr" idx="11"/>
          </p:nvPr>
        </p:nvSpPr>
        <p:spPr>
          <a:xfrm>
            <a:off x="3124743" y="4768735"/>
            <a:ext cx="2896103" cy="27392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9"/>
          <p:cNvSpPr txBox="1">
            <a:spLocks noGrp="1"/>
          </p:cNvSpPr>
          <p:nvPr>
            <p:ph type="sldNum" idx="12"/>
          </p:nvPr>
        </p:nvSpPr>
        <p:spPr>
          <a:xfrm>
            <a:off x="6554339" y="4768735"/>
            <a:ext cx="2133970" cy="2739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20"/>
          <p:cNvSpPr txBox="1">
            <a:spLocks noGrp="1"/>
          </p:cNvSpPr>
          <p:nvPr>
            <p:ph type="title"/>
          </p:nvPr>
        </p:nvSpPr>
        <p:spPr>
          <a:xfrm rot="5400000">
            <a:off x="3634513" y="1668292"/>
            <a:ext cx="4494806" cy="1579836"/>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0"/>
          <p:cNvSpPr txBox="1">
            <a:spLocks noGrp="1"/>
          </p:cNvSpPr>
          <p:nvPr>
            <p:ph type="body" idx="1"/>
          </p:nvPr>
        </p:nvSpPr>
        <p:spPr>
          <a:xfrm rot="5400000">
            <a:off x="397832" y="163874"/>
            <a:ext cx="4494806" cy="458867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5" name="Google Shape;85;p20"/>
          <p:cNvSpPr txBox="1">
            <a:spLocks noGrp="1"/>
          </p:cNvSpPr>
          <p:nvPr>
            <p:ph type="dt" idx="10"/>
          </p:nvPr>
        </p:nvSpPr>
        <p:spPr>
          <a:xfrm>
            <a:off x="457281" y="4768735"/>
            <a:ext cx="2133970" cy="2739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0"/>
          <p:cNvSpPr txBox="1">
            <a:spLocks noGrp="1"/>
          </p:cNvSpPr>
          <p:nvPr>
            <p:ph type="ftr" idx="11"/>
          </p:nvPr>
        </p:nvSpPr>
        <p:spPr>
          <a:xfrm>
            <a:off x="3124743" y="4768735"/>
            <a:ext cx="2896103" cy="27392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0"/>
          <p:cNvSpPr txBox="1">
            <a:spLocks noGrp="1"/>
          </p:cNvSpPr>
          <p:nvPr>
            <p:ph type="sldNum" idx="12"/>
          </p:nvPr>
        </p:nvSpPr>
        <p:spPr>
          <a:xfrm>
            <a:off x="6554339" y="4768735"/>
            <a:ext cx="2133970" cy="2739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2"/>
        <p:cNvGrpSpPr/>
        <p:nvPr/>
      </p:nvGrpSpPr>
      <p:grpSpPr>
        <a:xfrm>
          <a:off x="0" y="0"/>
          <a:ext cx="0" cy="0"/>
          <a:chOff x="0" y="0"/>
          <a:chExt cx="0" cy="0"/>
        </a:xfrm>
      </p:grpSpPr>
      <p:sp>
        <p:nvSpPr>
          <p:cNvPr id="93" name="Google Shape;93;g2ad97f235b5_0_171"/>
          <p:cNvSpPr txBox="1">
            <a:spLocks noGrp="1"/>
          </p:cNvSpPr>
          <p:nvPr>
            <p:ph type="ctrTitle"/>
          </p:nvPr>
        </p:nvSpPr>
        <p:spPr>
          <a:xfrm>
            <a:off x="311762" y="744803"/>
            <a:ext cx="8522100" cy="2053200"/>
          </a:xfrm>
          <a:prstGeom prst="rect">
            <a:avLst/>
          </a:prstGeom>
        </p:spPr>
        <p:txBody>
          <a:bodyPr spcFirstLastPara="1" wrap="square" lIns="91450" tIns="91450" rIns="91450" bIns="91450"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4" name="Google Shape;94;g2ad97f235b5_0_171"/>
          <p:cNvSpPr txBox="1">
            <a:spLocks noGrp="1"/>
          </p:cNvSpPr>
          <p:nvPr>
            <p:ph type="subTitle" idx="1"/>
          </p:nvPr>
        </p:nvSpPr>
        <p:spPr>
          <a:xfrm>
            <a:off x="311754" y="2834993"/>
            <a:ext cx="8522100" cy="792900"/>
          </a:xfrm>
          <a:prstGeom prst="rect">
            <a:avLst/>
          </a:prstGeom>
        </p:spPr>
        <p:txBody>
          <a:bodyPr spcFirstLastPara="1" wrap="square" lIns="91450" tIns="91450" rIns="91450" bIns="91450"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5" name="Google Shape;95;g2ad97f235b5_0_171"/>
          <p:cNvSpPr txBox="1">
            <a:spLocks noGrp="1"/>
          </p:cNvSpPr>
          <p:nvPr>
            <p:ph type="sldNum" idx="12"/>
          </p:nvPr>
        </p:nvSpPr>
        <p:spPr>
          <a:xfrm>
            <a:off x="8473917" y="4664645"/>
            <a:ext cx="548700" cy="393600"/>
          </a:xfrm>
          <a:prstGeom prst="rect">
            <a:avLst/>
          </a:prstGeom>
        </p:spPr>
        <p:txBody>
          <a:bodyPr spcFirstLastPara="1" wrap="square" lIns="91450" tIns="91450" rIns="91450" bIns="914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6"/>
        <p:cNvGrpSpPr/>
        <p:nvPr/>
      </p:nvGrpSpPr>
      <p:grpSpPr>
        <a:xfrm>
          <a:off x="0" y="0"/>
          <a:ext cx="0" cy="0"/>
          <a:chOff x="0" y="0"/>
          <a:chExt cx="0" cy="0"/>
        </a:xfrm>
      </p:grpSpPr>
      <p:sp>
        <p:nvSpPr>
          <p:cNvPr id="97" name="Google Shape;97;g2ad97f235b5_0_175"/>
          <p:cNvSpPr txBox="1">
            <a:spLocks noGrp="1"/>
          </p:cNvSpPr>
          <p:nvPr>
            <p:ph type="title"/>
          </p:nvPr>
        </p:nvSpPr>
        <p:spPr>
          <a:xfrm>
            <a:off x="311754" y="2151509"/>
            <a:ext cx="8522100" cy="842100"/>
          </a:xfrm>
          <a:prstGeom prst="rect">
            <a:avLst/>
          </a:prstGeom>
        </p:spPr>
        <p:txBody>
          <a:bodyPr spcFirstLastPara="1" wrap="square" lIns="91450" tIns="91450" rIns="91450" bIns="91450"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8" name="Google Shape;98;g2ad97f235b5_0_175"/>
          <p:cNvSpPr txBox="1">
            <a:spLocks noGrp="1"/>
          </p:cNvSpPr>
          <p:nvPr>
            <p:ph type="sldNum" idx="12"/>
          </p:nvPr>
        </p:nvSpPr>
        <p:spPr>
          <a:xfrm>
            <a:off x="8473917" y="4664645"/>
            <a:ext cx="548700" cy="393600"/>
          </a:xfrm>
          <a:prstGeom prst="rect">
            <a:avLst/>
          </a:prstGeom>
        </p:spPr>
        <p:txBody>
          <a:bodyPr spcFirstLastPara="1" wrap="square" lIns="91450" tIns="91450" rIns="91450" bIns="914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9"/>
        <p:cNvGrpSpPr/>
        <p:nvPr/>
      </p:nvGrpSpPr>
      <p:grpSpPr>
        <a:xfrm>
          <a:off x="0" y="0"/>
          <a:ext cx="0" cy="0"/>
          <a:chOff x="0" y="0"/>
          <a:chExt cx="0" cy="0"/>
        </a:xfrm>
      </p:grpSpPr>
      <p:sp>
        <p:nvSpPr>
          <p:cNvPr id="100" name="Google Shape;100;g2ad97f235b5_0_178"/>
          <p:cNvSpPr txBox="1">
            <a:spLocks noGrp="1"/>
          </p:cNvSpPr>
          <p:nvPr>
            <p:ph type="title"/>
          </p:nvPr>
        </p:nvSpPr>
        <p:spPr>
          <a:xfrm>
            <a:off x="311754" y="445161"/>
            <a:ext cx="8522100" cy="573000"/>
          </a:xfrm>
          <a:prstGeom prst="rect">
            <a:avLst/>
          </a:prstGeom>
        </p:spPr>
        <p:txBody>
          <a:bodyPr spcFirstLastPara="1" wrap="square" lIns="91450" tIns="91450" rIns="91450" bIns="91450"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 name="Google Shape;101;g2ad97f235b5_0_178"/>
          <p:cNvSpPr txBox="1">
            <a:spLocks noGrp="1"/>
          </p:cNvSpPr>
          <p:nvPr>
            <p:ph type="body" idx="1"/>
          </p:nvPr>
        </p:nvSpPr>
        <p:spPr>
          <a:xfrm>
            <a:off x="311754" y="1152828"/>
            <a:ext cx="8522100" cy="3417300"/>
          </a:xfrm>
          <a:prstGeom prst="rect">
            <a:avLst/>
          </a:prstGeom>
        </p:spPr>
        <p:txBody>
          <a:bodyPr spcFirstLastPara="1" wrap="square" lIns="91450" tIns="91450" rIns="91450" bIns="91450"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2" name="Google Shape;102;g2ad97f235b5_0_178"/>
          <p:cNvSpPr txBox="1">
            <a:spLocks noGrp="1"/>
          </p:cNvSpPr>
          <p:nvPr>
            <p:ph type="sldNum" idx="12"/>
          </p:nvPr>
        </p:nvSpPr>
        <p:spPr>
          <a:xfrm>
            <a:off x="8473917" y="4664645"/>
            <a:ext cx="548700" cy="393600"/>
          </a:xfrm>
          <a:prstGeom prst="rect">
            <a:avLst/>
          </a:prstGeom>
        </p:spPr>
        <p:txBody>
          <a:bodyPr spcFirstLastPara="1" wrap="square" lIns="91450" tIns="91450" rIns="91450" bIns="914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3"/>
        <p:cNvGrpSpPr/>
        <p:nvPr/>
      </p:nvGrpSpPr>
      <p:grpSpPr>
        <a:xfrm>
          <a:off x="0" y="0"/>
          <a:ext cx="0" cy="0"/>
          <a:chOff x="0" y="0"/>
          <a:chExt cx="0" cy="0"/>
        </a:xfrm>
      </p:grpSpPr>
      <p:sp>
        <p:nvSpPr>
          <p:cNvPr id="104" name="Google Shape;104;g2ad97f235b5_0_182"/>
          <p:cNvSpPr txBox="1">
            <a:spLocks noGrp="1"/>
          </p:cNvSpPr>
          <p:nvPr>
            <p:ph type="title"/>
          </p:nvPr>
        </p:nvSpPr>
        <p:spPr>
          <a:xfrm>
            <a:off x="311754" y="445161"/>
            <a:ext cx="8522100" cy="573000"/>
          </a:xfrm>
          <a:prstGeom prst="rect">
            <a:avLst/>
          </a:prstGeom>
        </p:spPr>
        <p:txBody>
          <a:bodyPr spcFirstLastPara="1" wrap="square" lIns="91450" tIns="91450" rIns="91450" bIns="91450"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5" name="Google Shape;105;g2ad97f235b5_0_182"/>
          <p:cNvSpPr txBox="1">
            <a:spLocks noGrp="1"/>
          </p:cNvSpPr>
          <p:nvPr>
            <p:ph type="body" idx="1"/>
          </p:nvPr>
        </p:nvSpPr>
        <p:spPr>
          <a:xfrm>
            <a:off x="311754" y="1152828"/>
            <a:ext cx="4000500" cy="3417300"/>
          </a:xfrm>
          <a:prstGeom prst="rect">
            <a:avLst/>
          </a:prstGeom>
        </p:spPr>
        <p:txBody>
          <a:bodyPr spcFirstLastPara="1" wrap="square" lIns="91450" tIns="91450" rIns="91450" bIns="91450"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6" name="Google Shape;106;g2ad97f235b5_0_182"/>
          <p:cNvSpPr txBox="1">
            <a:spLocks noGrp="1"/>
          </p:cNvSpPr>
          <p:nvPr>
            <p:ph type="body" idx="2"/>
          </p:nvPr>
        </p:nvSpPr>
        <p:spPr>
          <a:xfrm>
            <a:off x="4833232" y="1152828"/>
            <a:ext cx="4000500" cy="3417300"/>
          </a:xfrm>
          <a:prstGeom prst="rect">
            <a:avLst/>
          </a:prstGeom>
        </p:spPr>
        <p:txBody>
          <a:bodyPr spcFirstLastPara="1" wrap="square" lIns="91450" tIns="91450" rIns="91450" bIns="91450"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7" name="Google Shape;107;g2ad97f235b5_0_182"/>
          <p:cNvSpPr txBox="1">
            <a:spLocks noGrp="1"/>
          </p:cNvSpPr>
          <p:nvPr>
            <p:ph type="sldNum" idx="12"/>
          </p:nvPr>
        </p:nvSpPr>
        <p:spPr>
          <a:xfrm>
            <a:off x="8473917" y="4664645"/>
            <a:ext cx="548700" cy="393600"/>
          </a:xfrm>
          <a:prstGeom prst="rect">
            <a:avLst/>
          </a:prstGeom>
        </p:spPr>
        <p:txBody>
          <a:bodyPr spcFirstLastPara="1" wrap="square" lIns="91450" tIns="91450" rIns="91450" bIns="914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8"/>
        <p:cNvGrpSpPr/>
        <p:nvPr/>
      </p:nvGrpSpPr>
      <p:grpSpPr>
        <a:xfrm>
          <a:off x="0" y="0"/>
          <a:ext cx="0" cy="0"/>
          <a:chOff x="0" y="0"/>
          <a:chExt cx="0" cy="0"/>
        </a:xfrm>
      </p:grpSpPr>
      <p:sp>
        <p:nvSpPr>
          <p:cNvPr id="109" name="Google Shape;109;g2ad97f235b5_0_187"/>
          <p:cNvSpPr txBox="1">
            <a:spLocks noGrp="1"/>
          </p:cNvSpPr>
          <p:nvPr>
            <p:ph type="title"/>
          </p:nvPr>
        </p:nvSpPr>
        <p:spPr>
          <a:xfrm>
            <a:off x="311754" y="445161"/>
            <a:ext cx="8522100" cy="573000"/>
          </a:xfrm>
          <a:prstGeom prst="rect">
            <a:avLst/>
          </a:prstGeom>
        </p:spPr>
        <p:txBody>
          <a:bodyPr spcFirstLastPara="1" wrap="square" lIns="91450" tIns="91450" rIns="91450" bIns="91450"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g2ad97f235b5_0_187"/>
          <p:cNvSpPr txBox="1">
            <a:spLocks noGrp="1"/>
          </p:cNvSpPr>
          <p:nvPr>
            <p:ph type="sldNum" idx="12"/>
          </p:nvPr>
        </p:nvSpPr>
        <p:spPr>
          <a:xfrm>
            <a:off x="8473917" y="4664645"/>
            <a:ext cx="548700" cy="393600"/>
          </a:xfrm>
          <a:prstGeom prst="rect">
            <a:avLst/>
          </a:prstGeom>
        </p:spPr>
        <p:txBody>
          <a:bodyPr spcFirstLastPara="1" wrap="square" lIns="91450" tIns="91450" rIns="91450" bIns="914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1"/>
        <p:cNvGrpSpPr/>
        <p:nvPr/>
      </p:nvGrpSpPr>
      <p:grpSpPr>
        <a:xfrm>
          <a:off x="0" y="0"/>
          <a:ext cx="0" cy="0"/>
          <a:chOff x="0" y="0"/>
          <a:chExt cx="0" cy="0"/>
        </a:xfrm>
      </p:grpSpPr>
      <p:sp>
        <p:nvSpPr>
          <p:cNvPr id="112" name="Google Shape;112;g2ad97f235b5_0_190"/>
          <p:cNvSpPr txBox="1">
            <a:spLocks noGrp="1"/>
          </p:cNvSpPr>
          <p:nvPr>
            <p:ph type="title"/>
          </p:nvPr>
        </p:nvSpPr>
        <p:spPr>
          <a:xfrm>
            <a:off x="311754" y="555770"/>
            <a:ext cx="2808600" cy="756000"/>
          </a:xfrm>
          <a:prstGeom prst="rect">
            <a:avLst/>
          </a:prstGeom>
        </p:spPr>
        <p:txBody>
          <a:bodyPr spcFirstLastPara="1" wrap="square" lIns="91450" tIns="91450" rIns="91450" bIns="91450"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 name="Google Shape;113;g2ad97f235b5_0_190"/>
          <p:cNvSpPr txBox="1">
            <a:spLocks noGrp="1"/>
          </p:cNvSpPr>
          <p:nvPr>
            <p:ph type="body" idx="1"/>
          </p:nvPr>
        </p:nvSpPr>
        <p:spPr>
          <a:xfrm>
            <a:off x="311754" y="1390026"/>
            <a:ext cx="2808600" cy="3180300"/>
          </a:xfrm>
          <a:prstGeom prst="rect">
            <a:avLst/>
          </a:prstGeom>
        </p:spPr>
        <p:txBody>
          <a:bodyPr spcFirstLastPara="1" wrap="square" lIns="91450" tIns="91450" rIns="91450" bIns="91450"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g2ad97f235b5_0_190"/>
          <p:cNvSpPr txBox="1">
            <a:spLocks noGrp="1"/>
          </p:cNvSpPr>
          <p:nvPr>
            <p:ph type="sldNum" idx="12"/>
          </p:nvPr>
        </p:nvSpPr>
        <p:spPr>
          <a:xfrm>
            <a:off x="8473917" y="4664645"/>
            <a:ext cx="548700" cy="393600"/>
          </a:xfrm>
          <a:prstGeom prst="rect">
            <a:avLst/>
          </a:prstGeom>
        </p:spPr>
        <p:txBody>
          <a:bodyPr spcFirstLastPara="1" wrap="square" lIns="91450" tIns="91450" rIns="91450" bIns="914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5"/>
        <p:cNvGrpSpPr/>
        <p:nvPr/>
      </p:nvGrpSpPr>
      <p:grpSpPr>
        <a:xfrm>
          <a:off x="0" y="0"/>
          <a:ext cx="0" cy="0"/>
          <a:chOff x="0" y="0"/>
          <a:chExt cx="0" cy="0"/>
        </a:xfrm>
      </p:grpSpPr>
      <p:sp>
        <p:nvSpPr>
          <p:cNvPr id="116" name="Google Shape;116;g2ad97f235b5_0_194"/>
          <p:cNvSpPr txBox="1">
            <a:spLocks noGrp="1"/>
          </p:cNvSpPr>
          <p:nvPr>
            <p:ph type="title"/>
          </p:nvPr>
        </p:nvSpPr>
        <p:spPr>
          <a:xfrm>
            <a:off x="490334" y="450288"/>
            <a:ext cx="6369000" cy="4092000"/>
          </a:xfrm>
          <a:prstGeom prst="rect">
            <a:avLst/>
          </a:prstGeom>
        </p:spPr>
        <p:txBody>
          <a:bodyPr spcFirstLastPara="1" wrap="square" lIns="91450" tIns="91450" rIns="91450" bIns="91450"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7" name="Google Shape;117;g2ad97f235b5_0_194"/>
          <p:cNvSpPr txBox="1">
            <a:spLocks noGrp="1"/>
          </p:cNvSpPr>
          <p:nvPr>
            <p:ph type="sldNum" idx="12"/>
          </p:nvPr>
        </p:nvSpPr>
        <p:spPr>
          <a:xfrm>
            <a:off x="8473917" y="4664645"/>
            <a:ext cx="548700" cy="393600"/>
          </a:xfrm>
          <a:prstGeom prst="rect">
            <a:avLst/>
          </a:prstGeom>
        </p:spPr>
        <p:txBody>
          <a:bodyPr spcFirstLastPara="1" wrap="square" lIns="91450" tIns="91450" rIns="91450" bIns="914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21"/>
        <p:cNvGrpSpPr/>
        <p:nvPr/>
      </p:nvGrpSpPr>
      <p:grpSpPr>
        <a:xfrm>
          <a:off x="0" y="0"/>
          <a:ext cx="0" cy="0"/>
          <a:chOff x="0" y="0"/>
          <a:chExt cx="0" cy="0"/>
        </a:xfrm>
      </p:grpSpPr>
      <p:sp>
        <p:nvSpPr>
          <p:cNvPr id="22" name="Google Shape;22;g142ff3d8b87_1_105"/>
          <p:cNvSpPr txBox="1">
            <a:spLocks noGrp="1"/>
          </p:cNvSpPr>
          <p:nvPr>
            <p:ph type="ftr" idx="11"/>
          </p:nvPr>
        </p:nvSpPr>
        <p:spPr>
          <a:xfrm>
            <a:off x="3109495" y="4784920"/>
            <a:ext cx="2926800" cy="2574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23" name="Google Shape;23;g142ff3d8b87_1_105"/>
          <p:cNvSpPr txBox="1">
            <a:spLocks noGrp="1"/>
          </p:cNvSpPr>
          <p:nvPr>
            <p:ph type="dt" idx="10"/>
          </p:nvPr>
        </p:nvSpPr>
        <p:spPr>
          <a:xfrm>
            <a:off x="457279" y="4784920"/>
            <a:ext cx="2103300" cy="2574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700"/>
              <a:buNone/>
              <a:defRPr>
                <a:solidFill>
                  <a:srgbClr val="888888"/>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24" name="Google Shape;24;g142ff3d8b87_1_105"/>
          <p:cNvSpPr txBox="1">
            <a:spLocks noGrp="1"/>
          </p:cNvSpPr>
          <p:nvPr>
            <p:ph type="sldNum" idx="12"/>
          </p:nvPr>
        </p:nvSpPr>
        <p:spPr>
          <a:xfrm>
            <a:off x="6584814" y="4784920"/>
            <a:ext cx="2103300" cy="1386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8"/>
        <p:cNvGrpSpPr/>
        <p:nvPr/>
      </p:nvGrpSpPr>
      <p:grpSpPr>
        <a:xfrm>
          <a:off x="0" y="0"/>
          <a:ext cx="0" cy="0"/>
          <a:chOff x="0" y="0"/>
          <a:chExt cx="0" cy="0"/>
        </a:xfrm>
      </p:grpSpPr>
      <p:sp>
        <p:nvSpPr>
          <p:cNvPr id="119" name="Google Shape;119;g2ad97f235b5_0_197"/>
          <p:cNvSpPr/>
          <p:nvPr/>
        </p:nvSpPr>
        <p:spPr>
          <a:xfrm>
            <a:off x="4572788" y="-125"/>
            <a:ext cx="4572900" cy="5145000"/>
          </a:xfrm>
          <a:prstGeom prst="rect">
            <a:avLst/>
          </a:prstGeom>
          <a:solidFill>
            <a:schemeClr val="lt2"/>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120" name="Google Shape;120;g2ad97f235b5_0_197"/>
          <p:cNvSpPr txBox="1">
            <a:spLocks noGrp="1"/>
          </p:cNvSpPr>
          <p:nvPr>
            <p:ph type="title"/>
          </p:nvPr>
        </p:nvSpPr>
        <p:spPr>
          <a:xfrm>
            <a:off x="265546" y="1233553"/>
            <a:ext cx="4045800" cy="1482900"/>
          </a:xfrm>
          <a:prstGeom prst="rect">
            <a:avLst/>
          </a:prstGeom>
        </p:spPr>
        <p:txBody>
          <a:bodyPr spcFirstLastPara="1" wrap="square" lIns="91450" tIns="91450" rIns="91450" bIns="91450"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1" name="Google Shape;121;g2ad97f235b5_0_197"/>
          <p:cNvSpPr txBox="1">
            <a:spLocks noGrp="1"/>
          </p:cNvSpPr>
          <p:nvPr>
            <p:ph type="subTitle" idx="1"/>
          </p:nvPr>
        </p:nvSpPr>
        <p:spPr>
          <a:xfrm>
            <a:off x="265546" y="2803933"/>
            <a:ext cx="4045800" cy="1235400"/>
          </a:xfrm>
          <a:prstGeom prst="rect">
            <a:avLst/>
          </a:prstGeom>
        </p:spPr>
        <p:txBody>
          <a:bodyPr spcFirstLastPara="1" wrap="square" lIns="91450" tIns="91450" rIns="91450" bIns="91450"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2" name="Google Shape;122;g2ad97f235b5_0_197"/>
          <p:cNvSpPr txBox="1">
            <a:spLocks noGrp="1"/>
          </p:cNvSpPr>
          <p:nvPr>
            <p:ph type="body" idx="2"/>
          </p:nvPr>
        </p:nvSpPr>
        <p:spPr>
          <a:xfrm>
            <a:off x="4940351" y="724297"/>
            <a:ext cx="3837600" cy="3696300"/>
          </a:xfrm>
          <a:prstGeom prst="rect">
            <a:avLst/>
          </a:prstGeom>
        </p:spPr>
        <p:txBody>
          <a:bodyPr spcFirstLastPara="1" wrap="square" lIns="91450" tIns="91450" rIns="91450" bIns="91450"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3" name="Google Shape;123;g2ad97f235b5_0_197"/>
          <p:cNvSpPr txBox="1">
            <a:spLocks noGrp="1"/>
          </p:cNvSpPr>
          <p:nvPr>
            <p:ph type="sldNum" idx="12"/>
          </p:nvPr>
        </p:nvSpPr>
        <p:spPr>
          <a:xfrm>
            <a:off x="8473917" y="4664645"/>
            <a:ext cx="548700" cy="393600"/>
          </a:xfrm>
          <a:prstGeom prst="rect">
            <a:avLst/>
          </a:prstGeom>
        </p:spPr>
        <p:txBody>
          <a:bodyPr spcFirstLastPara="1" wrap="square" lIns="91450" tIns="91450" rIns="91450" bIns="914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4"/>
        <p:cNvGrpSpPr/>
        <p:nvPr/>
      </p:nvGrpSpPr>
      <p:grpSpPr>
        <a:xfrm>
          <a:off x="0" y="0"/>
          <a:ext cx="0" cy="0"/>
          <a:chOff x="0" y="0"/>
          <a:chExt cx="0" cy="0"/>
        </a:xfrm>
      </p:grpSpPr>
      <p:sp>
        <p:nvSpPr>
          <p:cNvPr id="125" name="Google Shape;125;g2ad97f235b5_0_203"/>
          <p:cNvSpPr txBox="1">
            <a:spLocks noGrp="1"/>
          </p:cNvSpPr>
          <p:nvPr>
            <p:ph type="body" idx="1"/>
          </p:nvPr>
        </p:nvSpPr>
        <p:spPr>
          <a:xfrm>
            <a:off x="311754" y="4231870"/>
            <a:ext cx="5999700" cy="605400"/>
          </a:xfrm>
          <a:prstGeom prst="rect">
            <a:avLst/>
          </a:prstGeom>
        </p:spPr>
        <p:txBody>
          <a:bodyPr spcFirstLastPara="1" wrap="square" lIns="91450" tIns="91450" rIns="91450" bIns="91450"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26" name="Google Shape;126;g2ad97f235b5_0_203"/>
          <p:cNvSpPr txBox="1">
            <a:spLocks noGrp="1"/>
          </p:cNvSpPr>
          <p:nvPr>
            <p:ph type="sldNum" idx="12"/>
          </p:nvPr>
        </p:nvSpPr>
        <p:spPr>
          <a:xfrm>
            <a:off x="8473917" y="4664645"/>
            <a:ext cx="548700" cy="393600"/>
          </a:xfrm>
          <a:prstGeom prst="rect">
            <a:avLst/>
          </a:prstGeom>
        </p:spPr>
        <p:txBody>
          <a:bodyPr spcFirstLastPara="1" wrap="square" lIns="91450" tIns="91450" rIns="91450" bIns="914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7"/>
        <p:cNvGrpSpPr/>
        <p:nvPr/>
      </p:nvGrpSpPr>
      <p:grpSpPr>
        <a:xfrm>
          <a:off x="0" y="0"/>
          <a:ext cx="0" cy="0"/>
          <a:chOff x="0" y="0"/>
          <a:chExt cx="0" cy="0"/>
        </a:xfrm>
      </p:grpSpPr>
      <p:sp>
        <p:nvSpPr>
          <p:cNvPr id="128" name="Google Shape;128;g2ad97f235b5_0_206"/>
          <p:cNvSpPr txBox="1">
            <a:spLocks noGrp="1"/>
          </p:cNvSpPr>
          <p:nvPr>
            <p:ph type="title" hasCustomPrompt="1"/>
          </p:nvPr>
        </p:nvSpPr>
        <p:spPr>
          <a:xfrm>
            <a:off x="311754" y="1106464"/>
            <a:ext cx="8522100" cy="1964100"/>
          </a:xfrm>
          <a:prstGeom prst="rect">
            <a:avLst/>
          </a:prstGeom>
        </p:spPr>
        <p:txBody>
          <a:bodyPr spcFirstLastPara="1" wrap="square" lIns="91450" tIns="91450" rIns="91450" bIns="91450"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9" name="Google Shape;129;g2ad97f235b5_0_206"/>
          <p:cNvSpPr txBox="1">
            <a:spLocks noGrp="1"/>
          </p:cNvSpPr>
          <p:nvPr>
            <p:ph type="body" idx="1"/>
          </p:nvPr>
        </p:nvSpPr>
        <p:spPr>
          <a:xfrm>
            <a:off x="311754" y="3153190"/>
            <a:ext cx="8522100" cy="1301100"/>
          </a:xfrm>
          <a:prstGeom prst="rect">
            <a:avLst/>
          </a:prstGeom>
        </p:spPr>
        <p:txBody>
          <a:bodyPr spcFirstLastPara="1" wrap="square" lIns="91450" tIns="91450" rIns="91450" bIns="91450"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30" name="Google Shape;130;g2ad97f235b5_0_206"/>
          <p:cNvSpPr txBox="1">
            <a:spLocks noGrp="1"/>
          </p:cNvSpPr>
          <p:nvPr>
            <p:ph type="sldNum" idx="12"/>
          </p:nvPr>
        </p:nvSpPr>
        <p:spPr>
          <a:xfrm>
            <a:off x="8473917" y="4664645"/>
            <a:ext cx="548700" cy="393600"/>
          </a:xfrm>
          <a:prstGeom prst="rect">
            <a:avLst/>
          </a:prstGeom>
        </p:spPr>
        <p:txBody>
          <a:bodyPr spcFirstLastPara="1" wrap="square" lIns="91450" tIns="91450" rIns="91450" bIns="914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1"/>
        <p:cNvGrpSpPr/>
        <p:nvPr/>
      </p:nvGrpSpPr>
      <p:grpSpPr>
        <a:xfrm>
          <a:off x="0" y="0"/>
          <a:ext cx="0" cy="0"/>
          <a:chOff x="0" y="0"/>
          <a:chExt cx="0" cy="0"/>
        </a:xfrm>
      </p:grpSpPr>
      <p:sp>
        <p:nvSpPr>
          <p:cNvPr id="132" name="Google Shape;132;g2ad97f235b5_0_210"/>
          <p:cNvSpPr txBox="1">
            <a:spLocks noGrp="1"/>
          </p:cNvSpPr>
          <p:nvPr>
            <p:ph type="sldNum" idx="12"/>
          </p:nvPr>
        </p:nvSpPr>
        <p:spPr>
          <a:xfrm>
            <a:off x="8473917" y="4664645"/>
            <a:ext cx="548700" cy="393600"/>
          </a:xfrm>
          <a:prstGeom prst="rect">
            <a:avLst/>
          </a:prstGeom>
        </p:spPr>
        <p:txBody>
          <a:bodyPr spcFirstLastPara="1" wrap="square" lIns="91450" tIns="91450" rIns="91450" bIns="914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11"/>
          <p:cNvSpPr txBox="1">
            <a:spLocks noGrp="1"/>
          </p:cNvSpPr>
          <p:nvPr>
            <p:ph type="ctrTitle"/>
          </p:nvPr>
        </p:nvSpPr>
        <p:spPr>
          <a:xfrm>
            <a:off x="685920" y="1598313"/>
            <a:ext cx="7773750" cy="110285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1"/>
          <p:cNvSpPr txBox="1">
            <a:spLocks noGrp="1"/>
          </p:cNvSpPr>
          <p:nvPr>
            <p:ph type="subTitle" idx="1"/>
          </p:nvPr>
        </p:nvSpPr>
        <p:spPr>
          <a:xfrm>
            <a:off x="1371839" y="2915550"/>
            <a:ext cx="6401911" cy="1314856"/>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8" name="Google Shape;28;p11"/>
          <p:cNvSpPr txBox="1">
            <a:spLocks noGrp="1"/>
          </p:cNvSpPr>
          <p:nvPr>
            <p:ph type="dt" idx="10"/>
          </p:nvPr>
        </p:nvSpPr>
        <p:spPr>
          <a:xfrm>
            <a:off x="457281" y="4768735"/>
            <a:ext cx="2133970" cy="2739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1"/>
          <p:cNvSpPr txBox="1">
            <a:spLocks noGrp="1"/>
          </p:cNvSpPr>
          <p:nvPr>
            <p:ph type="ftr" idx="11"/>
          </p:nvPr>
        </p:nvSpPr>
        <p:spPr>
          <a:xfrm>
            <a:off x="3124743" y="4768735"/>
            <a:ext cx="2896103" cy="27392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1"/>
          <p:cNvSpPr txBox="1">
            <a:spLocks noGrp="1"/>
          </p:cNvSpPr>
          <p:nvPr>
            <p:ph type="sldNum" idx="12"/>
          </p:nvPr>
        </p:nvSpPr>
        <p:spPr>
          <a:xfrm>
            <a:off x="6554339" y="4768735"/>
            <a:ext cx="2133970" cy="2739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2"/>
          <p:cNvSpPr txBox="1">
            <a:spLocks noGrp="1"/>
          </p:cNvSpPr>
          <p:nvPr>
            <p:ph type="title"/>
          </p:nvPr>
        </p:nvSpPr>
        <p:spPr>
          <a:xfrm>
            <a:off x="722438" y="3306196"/>
            <a:ext cx="7773750" cy="102187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2"/>
          <p:cNvSpPr txBox="1">
            <a:spLocks noGrp="1"/>
          </p:cNvSpPr>
          <p:nvPr>
            <p:ph type="body" idx="1"/>
          </p:nvPr>
        </p:nvSpPr>
        <p:spPr>
          <a:xfrm>
            <a:off x="722438" y="2180709"/>
            <a:ext cx="7773750" cy="11254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4" name="Google Shape;34;p12"/>
          <p:cNvSpPr txBox="1">
            <a:spLocks noGrp="1"/>
          </p:cNvSpPr>
          <p:nvPr>
            <p:ph type="dt" idx="10"/>
          </p:nvPr>
        </p:nvSpPr>
        <p:spPr>
          <a:xfrm>
            <a:off x="457281" y="4768735"/>
            <a:ext cx="2133970" cy="2739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2"/>
          <p:cNvSpPr txBox="1">
            <a:spLocks noGrp="1"/>
          </p:cNvSpPr>
          <p:nvPr>
            <p:ph type="ftr" idx="11"/>
          </p:nvPr>
        </p:nvSpPr>
        <p:spPr>
          <a:xfrm>
            <a:off x="3124743" y="4768735"/>
            <a:ext cx="2896103" cy="27392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2"/>
          <p:cNvSpPr txBox="1">
            <a:spLocks noGrp="1"/>
          </p:cNvSpPr>
          <p:nvPr>
            <p:ph type="sldNum" idx="12"/>
          </p:nvPr>
        </p:nvSpPr>
        <p:spPr>
          <a:xfrm>
            <a:off x="6554339" y="4768735"/>
            <a:ext cx="2133970" cy="2739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457280" y="206042"/>
            <a:ext cx="8231030" cy="85751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3"/>
          <p:cNvSpPr txBox="1">
            <a:spLocks noGrp="1"/>
          </p:cNvSpPr>
          <p:nvPr>
            <p:ph type="body" idx="1"/>
          </p:nvPr>
        </p:nvSpPr>
        <p:spPr>
          <a:xfrm>
            <a:off x="350899" y="1229105"/>
            <a:ext cx="3083461" cy="3476508"/>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13"/>
          <p:cNvSpPr txBox="1">
            <a:spLocks noGrp="1"/>
          </p:cNvSpPr>
          <p:nvPr>
            <p:ph type="body" idx="2"/>
          </p:nvPr>
        </p:nvSpPr>
        <p:spPr>
          <a:xfrm>
            <a:off x="3586787" y="1229105"/>
            <a:ext cx="3085047" cy="3476508"/>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13"/>
          <p:cNvSpPr txBox="1">
            <a:spLocks noGrp="1"/>
          </p:cNvSpPr>
          <p:nvPr>
            <p:ph type="dt" idx="10"/>
          </p:nvPr>
        </p:nvSpPr>
        <p:spPr>
          <a:xfrm>
            <a:off x="457281" y="4768735"/>
            <a:ext cx="2133970" cy="2739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3"/>
          <p:cNvSpPr txBox="1">
            <a:spLocks noGrp="1"/>
          </p:cNvSpPr>
          <p:nvPr>
            <p:ph type="ftr" idx="11"/>
          </p:nvPr>
        </p:nvSpPr>
        <p:spPr>
          <a:xfrm>
            <a:off x="3124743" y="4768735"/>
            <a:ext cx="2896103" cy="27392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3"/>
          <p:cNvSpPr txBox="1">
            <a:spLocks noGrp="1"/>
          </p:cNvSpPr>
          <p:nvPr>
            <p:ph type="sldNum" idx="12"/>
          </p:nvPr>
        </p:nvSpPr>
        <p:spPr>
          <a:xfrm>
            <a:off x="6554339" y="4768735"/>
            <a:ext cx="2133970" cy="2739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457280" y="206042"/>
            <a:ext cx="8231030" cy="85751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4"/>
          <p:cNvSpPr txBox="1">
            <a:spLocks noGrp="1"/>
          </p:cNvSpPr>
          <p:nvPr>
            <p:ph type="body" idx="1"/>
          </p:nvPr>
        </p:nvSpPr>
        <p:spPr>
          <a:xfrm>
            <a:off x="457279" y="1151690"/>
            <a:ext cx="4040890" cy="47997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14"/>
          <p:cNvSpPr txBox="1">
            <a:spLocks noGrp="1"/>
          </p:cNvSpPr>
          <p:nvPr>
            <p:ph type="body" idx="2"/>
          </p:nvPr>
        </p:nvSpPr>
        <p:spPr>
          <a:xfrm>
            <a:off x="457279" y="1631660"/>
            <a:ext cx="4040890" cy="2964381"/>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14"/>
          <p:cNvSpPr txBox="1">
            <a:spLocks noGrp="1"/>
          </p:cNvSpPr>
          <p:nvPr>
            <p:ph type="body" idx="3"/>
          </p:nvPr>
        </p:nvSpPr>
        <p:spPr>
          <a:xfrm>
            <a:off x="4645833" y="1151690"/>
            <a:ext cx="4042477" cy="47997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14"/>
          <p:cNvSpPr txBox="1">
            <a:spLocks noGrp="1"/>
          </p:cNvSpPr>
          <p:nvPr>
            <p:ph type="body" idx="4"/>
          </p:nvPr>
        </p:nvSpPr>
        <p:spPr>
          <a:xfrm>
            <a:off x="4645833" y="1631660"/>
            <a:ext cx="4042477" cy="2964381"/>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14"/>
          <p:cNvSpPr txBox="1">
            <a:spLocks noGrp="1"/>
          </p:cNvSpPr>
          <p:nvPr>
            <p:ph type="dt" idx="10"/>
          </p:nvPr>
        </p:nvSpPr>
        <p:spPr>
          <a:xfrm>
            <a:off x="457281" y="4768735"/>
            <a:ext cx="2133970" cy="2739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4"/>
          <p:cNvSpPr txBox="1">
            <a:spLocks noGrp="1"/>
          </p:cNvSpPr>
          <p:nvPr>
            <p:ph type="ftr" idx="11"/>
          </p:nvPr>
        </p:nvSpPr>
        <p:spPr>
          <a:xfrm>
            <a:off x="3124743" y="4768735"/>
            <a:ext cx="2896103" cy="27392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4"/>
          <p:cNvSpPr txBox="1">
            <a:spLocks noGrp="1"/>
          </p:cNvSpPr>
          <p:nvPr>
            <p:ph type="sldNum" idx="12"/>
          </p:nvPr>
        </p:nvSpPr>
        <p:spPr>
          <a:xfrm>
            <a:off x="6554339" y="4768735"/>
            <a:ext cx="2133970" cy="2739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457280" y="206042"/>
            <a:ext cx="8231030" cy="85751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5"/>
          <p:cNvSpPr txBox="1">
            <a:spLocks noGrp="1"/>
          </p:cNvSpPr>
          <p:nvPr>
            <p:ph type="dt" idx="10"/>
          </p:nvPr>
        </p:nvSpPr>
        <p:spPr>
          <a:xfrm>
            <a:off x="457281" y="4768735"/>
            <a:ext cx="2133970" cy="2739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5"/>
          <p:cNvSpPr txBox="1">
            <a:spLocks noGrp="1"/>
          </p:cNvSpPr>
          <p:nvPr>
            <p:ph type="ftr" idx="11"/>
          </p:nvPr>
        </p:nvSpPr>
        <p:spPr>
          <a:xfrm>
            <a:off x="3124743" y="4768735"/>
            <a:ext cx="2896103" cy="27392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5"/>
          <p:cNvSpPr txBox="1">
            <a:spLocks noGrp="1"/>
          </p:cNvSpPr>
          <p:nvPr>
            <p:ph type="sldNum" idx="12"/>
          </p:nvPr>
        </p:nvSpPr>
        <p:spPr>
          <a:xfrm>
            <a:off x="6554339" y="4768735"/>
            <a:ext cx="2133970" cy="2739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6"/>
          <p:cNvSpPr txBox="1">
            <a:spLocks noGrp="1"/>
          </p:cNvSpPr>
          <p:nvPr>
            <p:ph type="dt" idx="10"/>
          </p:nvPr>
        </p:nvSpPr>
        <p:spPr>
          <a:xfrm>
            <a:off x="457281" y="4768735"/>
            <a:ext cx="2133970" cy="2739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6"/>
          <p:cNvSpPr txBox="1">
            <a:spLocks noGrp="1"/>
          </p:cNvSpPr>
          <p:nvPr>
            <p:ph type="ftr" idx="11"/>
          </p:nvPr>
        </p:nvSpPr>
        <p:spPr>
          <a:xfrm>
            <a:off x="3124743" y="4768735"/>
            <a:ext cx="2896103" cy="27392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6"/>
          <p:cNvSpPr txBox="1">
            <a:spLocks noGrp="1"/>
          </p:cNvSpPr>
          <p:nvPr>
            <p:ph type="sldNum" idx="12"/>
          </p:nvPr>
        </p:nvSpPr>
        <p:spPr>
          <a:xfrm>
            <a:off x="6554339" y="4768735"/>
            <a:ext cx="2133970" cy="2739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17"/>
          <p:cNvSpPr txBox="1">
            <a:spLocks noGrp="1"/>
          </p:cNvSpPr>
          <p:nvPr>
            <p:ph type="title"/>
          </p:nvPr>
        </p:nvSpPr>
        <p:spPr>
          <a:xfrm>
            <a:off x="457280" y="204851"/>
            <a:ext cx="3008835" cy="87180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7"/>
          <p:cNvSpPr txBox="1">
            <a:spLocks noGrp="1"/>
          </p:cNvSpPr>
          <p:nvPr>
            <p:ph type="body" idx="1"/>
          </p:nvPr>
        </p:nvSpPr>
        <p:spPr>
          <a:xfrm>
            <a:off x="3575671" y="204852"/>
            <a:ext cx="5112638" cy="439119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5" name="Google Shape;65;p17"/>
          <p:cNvSpPr txBox="1">
            <a:spLocks noGrp="1"/>
          </p:cNvSpPr>
          <p:nvPr>
            <p:ph type="body" idx="2"/>
          </p:nvPr>
        </p:nvSpPr>
        <p:spPr>
          <a:xfrm>
            <a:off x="457280" y="1076658"/>
            <a:ext cx="3008835" cy="351938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6" name="Google Shape;66;p17"/>
          <p:cNvSpPr txBox="1">
            <a:spLocks noGrp="1"/>
          </p:cNvSpPr>
          <p:nvPr>
            <p:ph type="dt" idx="10"/>
          </p:nvPr>
        </p:nvSpPr>
        <p:spPr>
          <a:xfrm>
            <a:off x="457281" y="4768735"/>
            <a:ext cx="2133970" cy="27392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7"/>
          <p:cNvSpPr txBox="1">
            <a:spLocks noGrp="1"/>
          </p:cNvSpPr>
          <p:nvPr>
            <p:ph type="ftr" idx="11"/>
          </p:nvPr>
        </p:nvSpPr>
        <p:spPr>
          <a:xfrm>
            <a:off x="3124743" y="4768735"/>
            <a:ext cx="2896103" cy="27392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7"/>
          <p:cNvSpPr txBox="1">
            <a:spLocks noGrp="1"/>
          </p:cNvSpPr>
          <p:nvPr>
            <p:ph type="sldNum" idx="12"/>
          </p:nvPr>
        </p:nvSpPr>
        <p:spPr>
          <a:xfrm>
            <a:off x="6554339" y="4768735"/>
            <a:ext cx="2133970" cy="2739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457280" y="206042"/>
            <a:ext cx="8231030" cy="857515"/>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9"/>
          <p:cNvSpPr txBox="1">
            <a:spLocks noGrp="1"/>
          </p:cNvSpPr>
          <p:nvPr>
            <p:ph type="body" idx="1"/>
          </p:nvPr>
        </p:nvSpPr>
        <p:spPr>
          <a:xfrm>
            <a:off x="457280" y="1200521"/>
            <a:ext cx="8231030" cy="339552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457281" y="4768735"/>
            <a:ext cx="2133970" cy="27392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124743" y="4768735"/>
            <a:ext cx="2896103" cy="273929"/>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6554339" y="4768735"/>
            <a:ext cx="2133970" cy="273929"/>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8"/>
        <p:cNvGrpSpPr/>
        <p:nvPr/>
      </p:nvGrpSpPr>
      <p:grpSpPr>
        <a:xfrm>
          <a:off x="0" y="0"/>
          <a:ext cx="0" cy="0"/>
          <a:chOff x="0" y="0"/>
          <a:chExt cx="0" cy="0"/>
        </a:xfrm>
      </p:grpSpPr>
      <p:sp>
        <p:nvSpPr>
          <p:cNvPr id="89" name="Google Shape;89;g2ad97f235b5_0_167"/>
          <p:cNvSpPr txBox="1">
            <a:spLocks noGrp="1"/>
          </p:cNvSpPr>
          <p:nvPr>
            <p:ph type="title"/>
          </p:nvPr>
        </p:nvSpPr>
        <p:spPr>
          <a:xfrm>
            <a:off x="311754" y="445161"/>
            <a:ext cx="8522100" cy="573000"/>
          </a:xfrm>
          <a:prstGeom prst="rect">
            <a:avLst/>
          </a:prstGeom>
          <a:noFill/>
          <a:ln>
            <a:noFill/>
          </a:ln>
        </p:spPr>
        <p:txBody>
          <a:bodyPr spcFirstLastPara="1" wrap="square" lIns="91450" tIns="91450" rIns="91450" bIns="91450"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90" name="Google Shape;90;g2ad97f235b5_0_167"/>
          <p:cNvSpPr txBox="1">
            <a:spLocks noGrp="1"/>
          </p:cNvSpPr>
          <p:nvPr>
            <p:ph type="body" idx="1"/>
          </p:nvPr>
        </p:nvSpPr>
        <p:spPr>
          <a:xfrm>
            <a:off x="311754" y="1152828"/>
            <a:ext cx="8522100" cy="3417300"/>
          </a:xfrm>
          <a:prstGeom prst="rect">
            <a:avLst/>
          </a:prstGeom>
          <a:noFill/>
          <a:ln>
            <a:noFill/>
          </a:ln>
        </p:spPr>
        <p:txBody>
          <a:bodyPr spcFirstLastPara="1" wrap="square" lIns="91450" tIns="91450" rIns="91450" bIns="91450"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sz="1400">
                <a:solidFill>
                  <a:schemeClr val="dk2"/>
                </a:solidFill>
              </a:defRPr>
            </a:lvl2pPr>
            <a:lvl3pPr marL="1371600" lvl="2" indent="-317500" rtl="0">
              <a:lnSpc>
                <a:spcPct val="115000"/>
              </a:lnSpc>
              <a:spcBef>
                <a:spcPts val="0"/>
              </a:spcBef>
              <a:spcAft>
                <a:spcPts val="0"/>
              </a:spcAft>
              <a:buClr>
                <a:schemeClr val="dk2"/>
              </a:buClr>
              <a:buSzPts val="1400"/>
              <a:buChar char="■"/>
              <a:defRPr sz="1400">
                <a:solidFill>
                  <a:schemeClr val="dk2"/>
                </a:solidFill>
              </a:defRPr>
            </a:lvl3pPr>
            <a:lvl4pPr marL="1828800" lvl="3" indent="-317500" rtl="0">
              <a:lnSpc>
                <a:spcPct val="115000"/>
              </a:lnSpc>
              <a:spcBef>
                <a:spcPts val="0"/>
              </a:spcBef>
              <a:spcAft>
                <a:spcPts val="0"/>
              </a:spcAft>
              <a:buClr>
                <a:schemeClr val="dk2"/>
              </a:buClr>
              <a:buSzPts val="1400"/>
              <a:buChar char="●"/>
              <a:defRPr sz="1400">
                <a:solidFill>
                  <a:schemeClr val="dk2"/>
                </a:solidFill>
              </a:defRPr>
            </a:lvl4pPr>
            <a:lvl5pPr marL="2286000" lvl="4" indent="-317500" rtl="0">
              <a:lnSpc>
                <a:spcPct val="115000"/>
              </a:lnSpc>
              <a:spcBef>
                <a:spcPts val="0"/>
              </a:spcBef>
              <a:spcAft>
                <a:spcPts val="0"/>
              </a:spcAft>
              <a:buClr>
                <a:schemeClr val="dk2"/>
              </a:buClr>
              <a:buSzPts val="1400"/>
              <a:buChar char="○"/>
              <a:defRPr sz="1400">
                <a:solidFill>
                  <a:schemeClr val="dk2"/>
                </a:solidFill>
              </a:defRPr>
            </a:lvl5pPr>
            <a:lvl6pPr marL="2743200" lvl="5" indent="-317500" rtl="0">
              <a:lnSpc>
                <a:spcPct val="115000"/>
              </a:lnSpc>
              <a:spcBef>
                <a:spcPts val="0"/>
              </a:spcBef>
              <a:spcAft>
                <a:spcPts val="0"/>
              </a:spcAft>
              <a:buClr>
                <a:schemeClr val="dk2"/>
              </a:buClr>
              <a:buSzPts val="1400"/>
              <a:buChar char="■"/>
              <a:defRPr sz="1400">
                <a:solidFill>
                  <a:schemeClr val="dk2"/>
                </a:solidFill>
              </a:defRPr>
            </a:lvl6pPr>
            <a:lvl7pPr marL="3200400" lvl="6" indent="-317500" rtl="0">
              <a:lnSpc>
                <a:spcPct val="115000"/>
              </a:lnSpc>
              <a:spcBef>
                <a:spcPts val="0"/>
              </a:spcBef>
              <a:spcAft>
                <a:spcPts val="0"/>
              </a:spcAft>
              <a:buClr>
                <a:schemeClr val="dk2"/>
              </a:buClr>
              <a:buSzPts val="1400"/>
              <a:buChar char="●"/>
              <a:defRPr sz="1400">
                <a:solidFill>
                  <a:schemeClr val="dk2"/>
                </a:solidFill>
              </a:defRPr>
            </a:lvl7pPr>
            <a:lvl8pPr marL="3657600" lvl="7" indent="-317500" rtl="0">
              <a:lnSpc>
                <a:spcPct val="115000"/>
              </a:lnSpc>
              <a:spcBef>
                <a:spcPts val="0"/>
              </a:spcBef>
              <a:spcAft>
                <a:spcPts val="0"/>
              </a:spcAft>
              <a:buClr>
                <a:schemeClr val="dk2"/>
              </a:buClr>
              <a:buSzPts val="1400"/>
              <a:buChar char="○"/>
              <a:defRPr sz="1400">
                <a:solidFill>
                  <a:schemeClr val="dk2"/>
                </a:solidFill>
              </a:defRPr>
            </a:lvl8pPr>
            <a:lvl9pPr marL="4114800" lvl="8" indent="-317500" rtl="0">
              <a:lnSpc>
                <a:spcPct val="115000"/>
              </a:lnSpc>
              <a:spcBef>
                <a:spcPts val="0"/>
              </a:spcBef>
              <a:spcAft>
                <a:spcPts val="0"/>
              </a:spcAft>
              <a:buClr>
                <a:schemeClr val="dk2"/>
              </a:buClr>
              <a:buSzPts val="1400"/>
              <a:buChar char="■"/>
              <a:defRPr sz="1400">
                <a:solidFill>
                  <a:schemeClr val="dk2"/>
                </a:solidFill>
              </a:defRPr>
            </a:lvl9pPr>
          </a:lstStyle>
          <a:p>
            <a:endParaRPr/>
          </a:p>
        </p:txBody>
      </p:sp>
      <p:sp>
        <p:nvSpPr>
          <p:cNvPr id="91" name="Google Shape;91;g2ad97f235b5_0_167"/>
          <p:cNvSpPr txBox="1">
            <a:spLocks noGrp="1"/>
          </p:cNvSpPr>
          <p:nvPr>
            <p:ph type="sldNum" idx="12"/>
          </p:nvPr>
        </p:nvSpPr>
        <p:spPr>
          <a:xfrm>
            <a:off x="8473917" y="4664645"/>
            <a:ext cx="548700" cy="393600"/>
          </a:xfrm>
          <a:prstGeom prst="rect">
            <a:avLst/>
          </a:prstGeom>
          <a:noFill/>
          <a:ln>
            <a:noFill/>
          </a:ln>
        </p:spPr>
        <p:txBody>
          <a:bodyPr spcFirstLastPara="1" wrap="square" lIns="91450" tIns="91450" rIns="91450" bIns="91450"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36"/>
        <p:cNvGrpSpPr/>
        <p:nvPr/>
      </p:nvGrpSpPr>
      <p:grpSpPr>
        <a:xfrm>
          <a:off x="0" y="0"/>
          <a:ext cx="0" cy="0"/>
          <a:chOff x="0" y="0"/>
          <a:chExt cx="0" cy="0"/>
        </a:xfrm>
      </p:grpSpPr>
      <p:sp>
        <p:nvSpPr>
          <p:cNvPr id="137" name="Google Shape;137;g26585e5a41e_0_0"/>
          <p:cNvSpPr/>
          <p:nvPr/>
        </p:nvSpPr>
        <p:spPr>
          <a:xfrm>
            <a:off x="-1050025" y="1042200"/>
            <a:ext cx="7580100" cy="4102800"/>
          </a:xfrm>
          <a:prstGeom prst="parallelogram">
            <a:avLst>
              <a:gd name="adj" fmla="val 25000"/>
            </a:avLst>
          </a:prstGeom>
          <a:solidFill>
            <a:srgbClr val="48A8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8" name="Google Shape;138;g26585e5a41e_0_0"/>
          <p:cNvSpPr txBox="1">
            <a:spLocks noGrp="1"/>
          </p:cNvSpPr>
          <p:nvPr>
            <p:ph type="ctrTitle"/>
          </p:nvPr>
        </p:nvSpPr>
        <p:spPr>
          <a:xfrm>
            <a:off x="455175" y="2359501"/>
            <a:ext cx="5605200" cy="1468200"/>
          </a:xfrm>
          <a:prstGeom prst="rect">
            <a:avLst/>
          </a:prstGeom>
        </p:spPr>
        <p:txBody>
          <a:bodyPr spcFirstLastPara="1" wrap="square" lIns="91425" tIns="45700" rIns="91425" bIns="45700" anchor="ctr" anchorCtr="0">
            <a:normAutofit/>
          </a:bodyPr>
          <a:lstStyle/>
          <a:p>
            <a:pPr marL="0" lvl="0" indent="0" algn="l" rtl="0">
              <a:lnSpc>
                <a:spcPct val="85000"/>
              </a:lnSpc>
              <a:spcBef>
                <a:spcPts val="0"/>
              </a:spcBef>
              <a:spcAft>
                <a:spcPts val="0"/>
              </a:spcAft>
              <a:buNone/>
            </a:pPr>
            <a:r>
              <a:rPr lang="en-US" sz="4800" b="1" dirty="0">
                <a:solidFill>
                  <a:schemeClr val="lt1"/>
                </a:solidFill>
                <a:latin typeface="Plus Jakarta Sans"/>
                <a:ea typeface="Plus Jakarta Sans"/>
                <a:cs typeface="Plus Jakarta Sans"/>
                <a:sym typeface="Plus Jakarta Sans"/>
              </a:rPr>
              <a:t>HTML 1</a:t>
            </a:r>
            <a:endParaRPr sz="4800" b="1" dirty="0">
              <a:solidFill>
                <a:schemeClr val="lt1"/>
              </a:solidFill>
              <a:latin typeface="Plus Jakarta Sans"/>
              <a:ea typeface="Plus Jakarta Sans"/>
              <a:cs typeface="Plus Jakarta Sans"/>
              <a:sym typeface="Plus Jakarta Sans"/>
            </a:endParaRPr>
          </a:p>
        </p:txBody>
      </p:sp>
      <p:sp>
        <p:nvSpPr>
          <p:cNvPr id="139" name="Google Shape;139;g26585e5a41e_0_0"/>
          <p:cNvSpPr txBox="1">
            <a:spLocks noGrp="1"/>
          </p:cNvSpPr>
          <p:nvPr>
            <p:ph type="subTitle" idx="1"/>
          </p:nvPr>
        </p:nvSpPr>
        <p:spPr>
          <a:xfrm>
            <a:off x="508650" y="3641075"/>
            <a:ext cx="4789500" cy="792900"/>
          </a:xfrm>
          <a:prstGeom prst="rect">
            <a:avLst/>
          </a:prstGeom>
        </p:spPr>
        <p:txBody>
          <a:bodyPr spcFirstLastPara="1" wrap="square" lIns="91425" tIns="45700" rIns="91425" bIns="45700" anchor="t" anchorCtr="0">
            <a:normAutofit/>
          </a:bodyPr>
          <a:lstStyle/>
          <a:p>
            <a:pPr marL="0" lvl="0" indent="0" algn="l" rtl="0">
              <a:spcBef>
                <a:spcPts val="640"/>
              </a:spcBef>
              <a:spcAft>
                <a:spcPts val="0"/>
              </a:spcAft>
              <a:buClr>
                <a:schemeClr val="dk1"/>
              </a:buClr>
              <a:buSzPts val="1100"/>
              <a:buFont typeface="Arial"/>
              <a:buNone/>
            </a:pPr>
            <a:r>
              <a:rPr lang="en-US" sz="1800" b="1" dirty="0">
                <a:solidFill>
                  <a:schemeClr val="lt1"/>
                </a:solidFill>
                <a:latin typeface="Plus Jakarta Sans"/>
                <a:ea typeface="Plus Jakarta Sans"/>
                <a:cs typeface="Plus Jakarta Sans"/>
                <a:sym typeface="Plus Jakarta Sans"/>
              </a:rPr>
              <a:t>Batch 17</a:t>
            </a:r>
            <a:r>
              <a:rPr lang="en-US" sz="1800" dirty="0">
                <a:solidFill>
                  <a:schemeClr val="lt1"/>
                </a:solidFill>
                <a:latin typeface="Plus Jakarta Sans Medium"/>
                <a:ea typeface="Plus Jakarta Sans Medium"/>
                <a:cs typeface="Plus Jakarta Sans Medium"/>
                <a:sym typeface="Plus Jakarta Sans Medium"/>
              </a:rPr>
              <a:t> | Bootcamp Frontend Web </a:t>
            </a:r>
            <a:r>
              <a:rPr lang="en-US" sz="1800" dirty="0" err="1">
                <a:solidFill>
                  <a:schemeClr val="lt1"/>
                </a:solidFill>
                <a:latin typeface="Plus Jakarta Sans Medium"/>
                <a:ea typeface="Plus Jakarta Sans Medium"/>
                <a:cs typeface="Plus Jakarta Sans Medium"/>
                <a:sym typeface="Plus Jakarta Sans Medium"/>
              </a:rPr>
              <a:t>Devlopment</a:t>
            </a:r>
            <a:endParaRPr sz="1800" dirty="0">
              <a:solidFill>
                <a:schemeClr val="lt1"/>
              </a:solidFill>
            </a:endParaRPr>
          </a:p>
        </p:txBody>
      </p:sp>
      <p:pic>
        <p:nvPicPr>
          <p:cNvPr id="140" name="Google Shape;140;g26585e5a41e_0_0"/>
          <p:cNvPicPr preferRelativeResize="0"/>
          <p:nvPr/>
        </p:nvPicPr>
        <p:blipFill rotWithShape="1">
          <a:blip r:embed="rId3">
            <a:alphaModFix/>
          </a:blip>
          <a:srcRect/>
          <a:stretch/>
        </p:blipFill>
        <p:spPr>
          <a:xfrm>
            <a:off x="7630763" y="276049"/>
            <a:ext cx="1184604" cy="360062"/>
          </a:xfrm>
          <a:prstGeom prst="rect">
            <a:avLst/>
          </a:prstGeom>
          <a:noFill/>
          <a:ln>
            <a:noFill/>
          </a:ln>
        </p:spPr>
      </p:pic>
      <p:cxnSp>
        <p:nvCxnSpPr>
          <p:cNvPr id="141" name="Google Shape;141;g26585e5a41e_0_0"/>
          <p:cNvCxnSpPr/>
          <p:nvPr/>
        </p:nvCxnSpPr>
        <p:spPr>
          <a:xfrm>
            <a:off x="609925" y="4433975"/>
            <a:ext cx="3933900" cy="0"/>
          </a:xfrm>
          <a:prstGeom prst="straightConnector1">
            <a:avLst/>
          </a:prstGeom>
          <a:noFill/>
          <a:ln w="9525" cap="flat" cmpd="sng">
            <a:solidFill>
              <a:schemeClr val="lt1"/>
            </a:solidFill>
            <a:prstDash val="solid"/>
            <a:round/>
            <a:headEnd type="none" w="med" len="med"/>
            <a:tailEnd type="none" w="med" len="med"/>
          </a:ln>
        </p:spPr>
      </p:cxnSp>
      <p:sp>
        <p:nvSpPr>
          <p:cNvPr id="142" name="Google Shape;142;g26585e5a41e_0_0"/>
          <p:cNvSpPr/>
          <p:nvPr/>
        </p:nvSpPr>
        <p:spPr>
          <a:xfrm>
            <a:off x="1144250" y="4372475"/>
            <a:ext cx="611700" cy="123000"/>
          </a:xfrm>
          <a:prstGeom prst="roundRect">
            <a:avLst>
              <a:gd name="adj" fmla="val 50000"/>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3" name="Google Shape;143;g26585e5a41e_0_0"/>
          <p:cNvSpPr/>
          <p:nvPr/>
        </p:nvSpPr>
        <p:spPr>
          <a:xfrm rot="-1974178">
            <a:off x="5563413" y="2328431"/>
            <a:ext cx="1120545" cy="1120545"/>
          </a:xfrm>
          <a:prstGeom prst="ellipse">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4" name="Google Shape;144;g26585e5a41e_0_0"/>
          <p:cNvSpPr/>
          <p:nvPr/>
        </p:nvSpPr>
        <p:spPr>
          <a:xfrm rot="-3576283">
            <a:off x="4993794" y="3068971"/>
            <a:ext cx="3038762" cy="3137189"/>
          </a:xfrm>
          <a:prstGeom prst="ellipse">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80"/>
        <p:cNvGrpSpPr/>
        <p:nvPr/>
      </p:nvGrpSpPr>
      <p:grpSpPr>
        <a:xfrm>
          <a:off x="0" y="0"/>
          <a:ext cx="0" cy="0"/>
          <a:chOff x="0" y="0"/>
          <a:chExt cx="0" cy="0"/>
        </a:xfrm>
      </p:grpSpPr>
      <p:sp>
        <p:nvSpPr>
          <p:cNvPr id="181" name="Google Shape;181;g26585e5a41e_0_306"/>
          <p:cNvSpPr/>
          <p:nvPr/>
        </p:nvSpPr>
        <p:spPr>
          <a:xfrm>
            <a:off x="-1050025" y="1135575"/>
            <a:ext cx="5007900" cy="40095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2" name="Google Shape;182;g26585e5a41e_0_306"/>
          <p:cNvSpPr/>
          <p:nvPr/>
        </p:nvSpPr>
        <p:spPr>
          <a:xfrm>
            <a:off x="1231875" y="3379605"/>
            <a:ext cx="2726100" cy="1765500"/>
          </a:xfrm>
          <a:prstGeom prst="parallelogram">
            <a:avLst>
              <a:gd name="adj" fmla="val 25000"/>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3" name="Google Shape;183;g26585e5a41e_0_306"/>
          <p:cNvSpPr/>
          <p:nvPr/>
        </p:nvSpPr>
        <p:spPr>
          <a:xfrm>
            <a:off x="2300550" y="3923775"/>
            <a:ext cx="1853100" cy="1221300"/>
          </a:xfrm>
          <a:prstGeom prst="parallelogram">
            <a:avLst>
              <a:gd name="adj" fmla="val 25000"/>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84" name="Google Shape;184;g26585e5a41e_0_306"/>
          <p:cNvPicPr preferRelativeResize="0"/>
          <p:nvPr/>
        </p:nvPicPr>
        <p:blipFill rotWithShape="1">
          <a:blip r:embed="rId3">
            <a:alphaModFix/>
          </a:blip>
          <a:srcRect/>
          <a:stretch/>
        </p:blipFill>
        <p:spPr>
          <a:xfrm>
            <a:off x="7630763" y="276049"/>
            <a:ext cx="1184604" cy="360062"/>
          </a:xfrm>
          <a:prstGeom prst="rect">
            <a:avLst/>
          </a:prstGeom>
          <a:noFill/>
          <a:ln>
            <a:noFill/>
          </a:ln>
        </p:spPr>
      </p:pic>
      <p:sp>
        <p:nvSpPr>
          <p:cNvPr id="185" name="Google Shape;185;g26585e5a41e_0_306"/>
          <p:cNvSpPr txBox="1"/>
          <p:nvPr/>
        </p:nvSpPr>
        <p:spPr>
          <a:xfrm>
            <a:off x="4368625" y="908125"/>
            <a:ext cx="4534500" cy="566100"/>
          </a:xfrm>
          <a:prstGeom prst="rect">
            <a:avLst/>
          </a:prstGeom>
          <a:noFill/>
          <a:ln>
            <a:noFill/>
          </a:ln>
        </p:spPr>
        <p:txBody>
          <a:bodyPr spcFirstLastPara="1" wrap="square" lIns="91450" tIns="91450" rIns="91450" bIns="91450" anchor="t" anchorCtr="0">
            <a:noAutofit/>
          </a:bodyPr>
          <a:lstStyle/>
          <a:p>
            <a:pPr marL="0" lvl="0" indent="0" algn="l" rtl="0">
              <a:spcBef>
                <a:spcPts val="0"/>
              </a:spcBef>
              <a:spcAft>
                <a:spcPts val="0"/>
              </a:spcAft>
              <a:buNone/>
            </a:pPr>
            <a:r>
              <a:rPr lang="en-US" sz="3000" b="1" dirty="0">
                <a:solidFill>
                  <a:srgbClr val="48A8C4"/>
                </a:solidFill>
                <a:latin typeface="Plus Jakarta Sans"/>
                <a:ea typeface="Plus Jakarta Sans"/>
                <a:cs typeface="Plus Jakarta Sans"/>
                <a:sym typeface="Plus Jakarta Sans"/>
              </a:rPr>
              <a:t>Heading</a:t>
            </a:r>
            <a:endParaRPr sz="3000" b="1" dirty="0">
              <a:solidFill>
                <a:srgbClr val="48A8C4"/>
              </a:solidFill>
              <a:latin typeface="Plus Jakarta Sans"/>
              <a:ea typeface="Plus Jakarta Sans"/>
              <a:cs typeface="Plus Jakarta Sans"/>
              <a:sym typeface="Plus Jakarta Sans"/>
            </a:endParaRPr>
          </a:p>
        </p:txBody>
      </p:sp>
      <p:sp>
        <p:nvSpPr>
          <p:cNvPr id="186" name="Google Shape;186;g26585e5a41e_0_306"/>
          <p:cNvSpPr txBox="1"/>
          <p:nvPr/>
        </p:nvSpPr>
        <p:spPr>
          <a:xfrm>
            <a:off x="4368625" y="2073251"/>
            <a:ext cx="4446900" cy="1535487"/>
          </a:xfrm>
          <a:prstGeom prst="rect">
            <a:avLst/>
          </a:prstGeom>
          <a:noFill/>
          <a:ln>
            <a:noFill/>
          </a:ln>
        </p:spPr>
        <p:txBody>
          <a:bodyPr spcFirstLastPara="1" wrap="square" lIns="91450" tIns="91450" rIns="91450" bIns="91450" anchor="t" anchorCtr="0">
            <a:noAutofit/>
          </a:bodyPr>
          <a:lstStyle/>
          <a:p>
            <a:pPr marL="12700" marR="0" lvl="0" indent="0" algn="l" rtl="0">
              <a:lnSpc>
                <a:spcPct val="116599"/>
              </a:lnSpc>
              <a:spcBef>
                <a:spcPts val="0"/>
              </a:spcBef>
              <a:spcAft>
                <a:spcPts val="0"/>
              </a:spcAft>
              <a:buClr>
                <a:srgbClr val="000000"/>
              </a:buClr>
              <a:buSzPts val="1400"/>
              <a:buFont typeface="Arial"/>
              <a:buNone/>
            </a:pPr>
            <a:r>
              <a:rPr lang="en-US" sz="1000" dirty="0">
                <a:solidFill>
                  <a:srgbClr val="344767"/>
                </a:solidFill>
                <a:latin typeface="Trebuchet MS"/>
                <a:ea typeface="Trebuchet MS"/>
                <a:cs typeface="Trebuchet MS"/>
                <a:sym typeface="Trebuchet MS"/>
              </a:rPr>
              <a:t>Headings in HTML are </a:t>
            </a:r>
            <a:r>
              <a:rPr lang="en-US" sz="1000" dirty="0">
                <a:solidFill>
                  <a:schemeClr val="bg1"/>
                </a:solidFill>
                <a:highlight>
                  <a:srgbClr val="F08B33"/>
                </a:highlight>
                <a:latin typeface="Trebuchet MS"/>
                <a:ea typeface="Trebuchet MS"/>
                <a:cs typeface="Trebuchet MS"/>
                <a:sym typeface="Trebuchet MS"/>
              </a:rPr>
              <a:t>used to define the structure and hierarchy of a document</a:t>
            </a:r>
            <a:r>
              <a:rPr lang="en-US" sz="1000" dirty="0">
                <a:solidFill>
                  <a:srgbClr val="344767"/>
                </a:solidFill>
                <a:latin typeface="Trebuchet MS"/>
                <a:ea typeface="Trebuchet MS"/>
                <a:cs typeface="Trebuchet MS"/>
                <a:sym typeface="Trebuchet MS"/>
              </a:rPr>
              <a:t>. They play a crucial role in organizing content and providing a clear visual hierarchy for both users and search engines.</a:t>
            </a:r>
          </a:p>
          <a:p>
            <a:pPr marL="12700" marR="0" lvl="0" indent="0" algn="l" rtl="0">
              <a:lnSpc>
                <a:spcPct val="116599"/>
              </a:lnSpc>
              <a:spcBef>
                <a:spcPts val="0"/>
              </a:spcBef>
              <a:spcAft>
                <a:spcPts val="0"/>
              </a:spcAft>
              <a:buClr>
                <a:srgbClr val="000000"/>
              </a:buClr>
              <a:buSzPts val="1400"/>
              <a:buFont typeface="Arial"/>
              <a:buNone/>
            </a:pPr>
            <a:endParaRPr lang="en-US" sz="1000" b="0" i="0" u="none" strike="noStrike" cap="none" dirty="0">
              <a:solidFill>
                <a:srgbClr val="67748E"/>
              </a:solidFill>
              <a:latin typeface="Trebuchet MS"/>
              <a:ea typeface="Trebuchet MS"/>
              <a:cs typeface="Trebuchet MS"/>
              <a:sym typeface="Trebuchet MS"/>
            </a:endParaRPr>
          </a:p>
        </p:txBody>
      </p:sp>
      <p:pic>
        <p:nvPicPr>
          <p:cNvPr id="2" name="Google Shape;349;p39" descr="Web page showing a big &lt;h1&gt; element and a smaller &lt;h2&gt; element">
            <a:extLst>
              <a:ext uri="{FF2B5EF4-FFF2-40B4-BE49-F238E27FC236}">
                <a16:creationId xmlns:a16="http://schemas.microsoft.com/office/drawing/2014/main" id="{7256EF85-4921-5CB1-065D-D72EAB8B03DC}"/>
              </a:ext>
            </a:extLst>
          </p:cNvPr>
          <p:cNvPicPr preferRelativeResize="0"/>
          <p:nvPr/>
        </p:nvPicPr>
        <p:blipFill>
          <a:blip r:embed="rId4">
            <a:alphaModFix/>
          </a:blip>
          <a:stretch>
            <a:fillRect/>
          </a:stretch>
        </p:blipFill>
        <p:spPr>
          <a:xfrm>
            <a:off x="3854188" y="2669293"/>
            <a:ext cx="3967574" cy="2248850"/>
          </a:xfrm>
          <a:prstGeom prst="rect">
            <a:avLst/>
          </a:prstGeom>
          <a:noFill/>
          <a:ln>
            <a:noFill/>
          </a:ln>
        </p:spPr>
      </p:pic>
    </p:spTree>
    <p:extLst>
      <p:ext uri="{BB962C8B-B14F-4D97-AF65-F5344CB8AC3E}">
        <p14:creationId xmlns:p14="http://schemas.microsoft.com/office/powerpoint/2010/main" val="3009676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8A8C4"/>
        </a:solidFill>
        <a:effectLst/>
      </p:bgPr>
    </p:bg>
    <p:spTree>
      <p:nvGrpSpPr>
        <p:cNvPr id="1" name="Shape 202"/>
        <p:cNvGrpSpPr/>
        <p:nvPr/>
      </p:nvGrpSpPr>
      <p:grpSpPr>
        <a:xfrm>
          <a:off x="0" y="0"/>
          <a:ext cx="0" cy="0"/>
          <a:chOff x="0" y="0"/>
          <a:chExt cx="0" cy="0"/>
        </a:xfrm>
      </p:grpSpPr>
      <p:sp>
        <p:nvSpPr>
          <p:cNvPr id="203" name="Google Shape;203;g26585e5a41e_0_43"/>
          <p:cNvSpPr/>
          <p:nvPr/>
        </p:nvSpPr>
        <p:spPr>
          <a:xfrm>
            <a:off x="-1050025" y="1135575"/>
            <a:ext cx="5007900" cy="40095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4" name="Google Shape;204;g26585e5a41e_0_43"/>
          <p:cNvSpPr/>
          <p:nvPr/>
        </p:nvSpPr>
        <p:spPr>
          <a:xfrm>
            <a:off x="1231875" y="3379605"/>
            <a:ext cx="2726100" cy="1765500"/>
          </a:xfrm>
          <a:prstGeom prst="parallelogram">
            <a:avLst>
              <a:gd name="adj" fmla="val 25000"/>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5" name="Google Shape;205;g26585e5a41e_0_43"/>
          <p:cNvSpPr/>
          <p:nvPr/>
        </p:nvSpPr>
        <p:spPr>
          <a:xfrm>
            <a:off x="2300550" y="3923775"/>
            <a:ext cx="1853100" cy="1221300"/>
          </a:xfrm>
          <a:prstGeom prst="parallelogram">
            <a:avLst>
              <a:gd name="adj" fmla="val 25000"/>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6" name="Google Shape;206;g26585e5a41e_0_43"/>
          <p:cNvSpPr txBox="1">
            <a:spLocks noGrp="1"/>
          </p:cNvSpPr>
          <p:nvPr>
            <p:ph type="ctrTitle"/>
          </p:nvPr>
        </p:nvSpPr>
        <p:spPr>
          <a:xfrm>
            <a:off x="4776450" y="2352200"/>
            <a:ext cx="4034400" cy="1357800"/>
          </a:xfrm>
          <a:prstGeom prst="rect">
            <a:avLst/>
          </a:prstGeom>
        </p:spPr>
        <p:txBody>
          <a:bodyPr spcFirstLastPara="1" wrap="square" lIns="91425" tIns="45700" rIns="91425" bIns="45700" anchor="ctr" anchorCtr="0">
            <a:normAutofit/>
          </a:bodyPr>
          <a:lstStyle/>
          <a:p>
            <a:pPr marL="0" lvl="0" indent="0" algn="l" rtl="0">
              <a:lnSpc>
                <a:spcPct val="85000"/>
              </a:lnSpc>
              <a:spcBef>
                <a:spcPts val="0"/>
              </a:spcBef>
              <a:spcAft>
                <a:spcPts val="0"/>
              </a:spcAft>
              <a:buNone/>
            </a:pPr>
            <a:r>
              <a:rPr lang="en-US" sz="4800" b="1" dirty="0">
                <a:solidFill>
                  <a:schemeClr val="lt1"/>
                </a:solidFill>
                <a:latin typeface="Plus Jakarta Sans"/>
                <a:ea typeface="Plus Jakarta Sans"/>
                <a:cs typeface="Plus Jakarta Sans"/>
                <a:sym typeface="Plus Jakarta Sans"/>
              </a:rPr>
              <a:t>Let’s Code</a:t>
            </a:r>
            <a:endParaRPr sz="4800" b="1" dirty="0">
              <a:solidFill>
                <a:schemeClr val="lt1"/>
              </a:solidFill>
              <a:latin typeface="Plus Jakarta Sans"/>
              <a:ea typeface="Plus Jakarta Sans"/>
              <a:cs typeface="Plus Jakarta Sans"/>
              <a:sym typeface="Plus Jakarta Sans"/>
            </a:endParaRPr>
          </a:p>
        </p:txBody>
      </p:sp>
      <p:pic>
        <p:nvPicPr>
          <p:cNvPr id="207" name="Google Shape;207;g26585e5a41e_0_43"/>
          <p:cNvPicPr preferRelativeResize="0"/>
          <p:nvPr/>
        </p:nvPicPr>
        <p:blipFill>
          <a:blip r:embed="rId3">
            <a:alphaModFix/>
          </a:blip>
          <a:stretch>
            <a:fillRect/>
          </a:stretch>
        </p:blipFill>
        <p:spPr>
          <a:xfrm>
            <a:off x="7625838" y="276722"/>
            <a:ext cx="1185011" cy="358738"/>
          </a:xfrm>
          <a:prstGeom prst="rect">
            <a:avLst/>
          </a:prstGeom>
          <a:noFill/>
          <a:ln>
            <a:noFill/>
          </a:ln>
        </p:spPr>
      </p:pic>
    </p:spTree>
    <p:extLst>
      <p:ext uri="{BB962C8B-B14F-4D97-AF65-F5344CB8AC3E}">
        <p14:creationId xmlns:p14="http://schemas.microsoft.com/office/powerpoint/2010/main" val="4058339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80"/>
        <p:cNvGrpSpPr/>
        <p:nvPr/>
      </p:nvGrpSpPr>
      <p:grpSpPr>
        <a:xfrm>
          <a:off x="0" y="0"/>
          <a:ext cx="0" cy="0"/>
          <a:chOff x="0" y="0"/>
          <a:chExt cx="0" cy="0"/>
        </a:xfrm>
      </p:grpSpPr>
      <p:sp>
        <p:nvSpPr>
          <p:cNvPr id="181" name="Google Shape;181;g26585e5a41e_0_306"/>
          <p:cNvSpPr/>
          <p:nvPr/>
        </p:nvSpPr>
        <p:spPr>
          <a:xfrm>
            <a:off x="-1050025" y="1135575"/>
            <a:ext cx="5007900" cy="40095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2" name="Google Shape;182;g26585e5a41e_0_306"/>
          <p:cNvSpPr/>
          <p:nvPr/>
        </p:nvSpPr>
        <p:spPr>
          <a:xfrm>
            <a:off x="1231875" y="3379605"/>
            <a:ext cx="2726100" cy="1765500"/>
          </a:xfrm>
          <a:prstGeom prst="parallelogram">
            <a:avLst>
              <a:gd name="adj" fmla="val 25000"/>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3" name="Google Shape;183;g26585e5a41e_0_306"/>
          <p:cNvSpPr/>
          <p:nvPr/>
        </p:nvSpPr>
        <p:spPr>
          <a:xfrm>
            <a:off x="2300550" y="3923775"/>
            <a:ext cx="1853100" cy="1221300"/>
          </a:xfrm>
          <a:prstGeom prst="parallelogram">
            <a:avLst>
              <a:gd name="adj" fmla="val 25000"/>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84" name="Google Shape;184;g26585e5a41e_0_306"/>
          <p:cNvPicPr preferRelativeResize="0"/>
          <p:nvPr/>
        </p:nvPicPr>
        <p:blipFill rotWithShape="1">
          <a:blip r:embed="rId3">
            <a:alphaModFix/>
          </a:blip>
          <a:srcRect/>
          <a:stretch/>
        </p:blipFill>
        <p:spPr>
          <a:xfrm>
            <a:off x="7630763" y="276049"/>
            <a:ext cx="1184604" cy="360062"/>
          </a:xfrm>
          <a:prstGeom prst="rect">
            <a:avLst/>
          </a:prstGeom>
          <a:noFill/>
          <a:ln>
            <a:noFill/>
          </a:ln>
        </p:spPr>
      </p:pic>
      <p:sp>
        <p:nvSpPr>
          <p:cNvPr id="185" name="Google Shape;185;g26585e5a41e_0_306"/>
          <p:cNvSpPr txBox="1"/>
          <p:nvPr/>
        </p:nvSpPr>
        <p:spPr>
          <a:xfrm>
            <a:off x="4368625" y="908125"/>
            <a:ext cx="4534500" cy="566100"/>
          </a:xfrm>
          <a:prstGeom prst="rect">
            <a:avLst/>
          </a:prstGeom>
          <a:noFill/>
          <a:ln>
            <a:noFill/>
          </a:ln>
        </p:spPr>
        <p:txBody>
          <a:bodyPr spcFirstLastPara="1" wrap="square" lIns="91450" tIns="91450" rIns="91450" bIns="91450" anchor="t" anchorCtr="0">
            <a:noAutofit/>
          </a:bodyPr>
          <a:lstStyle/>
          <a:p>
            <a:pPr marL="0" lvl="0" indent="0" algn="l" rtl="0">
              <a:spcBef>
                <a:spcPts val="0"/>
              </a:spcBef>
              <a:spcAft>
                <a:spcPts val="0"/>
              </a:spcAft>
              <a:buNone/>
            </a:pPr>
            <a:r>
              <a:rPr lang="en-US" sz="3000" b="1" dirty="0">
                <a:solidFill>
                  <a:srgbClr val="48A8C4"/>
                </a:solidFill>
                <a:latin typeface="Plus Jakarta Sans"/>
                <a:ea typeface="Plus Jakarta Sans"/>
                <a:cs typeface="Plus Jakarta Sans"/>
                <a:sym typeface="Plus Jakarta Sans"/>
              </a:rPr>
              <a:t>Text Element</a:t>
            </a:r>
            <a:endParaRPr sz="3000" b="1" dirty="0">
              <a:solidFill>
                <a:srgbClr val="48A8C4"/>
              </a:solidFill>
              <a:latin typeface="Plus Jakarta Sans"/>
              <a:ea typeface="Plus Jakarta Sans"/>
              <a:cs typeface="Plus Jakarta Sans"/>
              <a:sym typeface="Plus Jakarta Sans"/>
            </a:endParaRPr>
          </a:p>
        </p:txBody>
      </p:sp>
      <p:sp>
        <p:nvSpPr>
          <p:cNvPr id="186" name="Google Shape;186;g26585e5a41e_0_306"/>
          <p:cNvSpPr txBox="1"/>
          <p:nvPr/>
        </p:nvSpPr>
        <p:spPr>
          <a:xfrm>
            <a:off x="4368625" y="2073251"/>
            <a:ext cx="4446900" cy="1535487"/>
          </a:xfrm>
          <a:prstGeom prst="rect">
            <a:avLst/>
          </a:prstGeom>
          <a:noFill/>
          <a:ln>
            <a:noFill/>
          </a:ln>
        </p:spPr>
        <p:txBody>
          <a:bodyPr spcFirstLastPara="1" wrap="square" lIns="91450" tIns="91450" rIns="91450" bIns="91450" anchor="t" anchorCtr="0">
            <a:noAutofit/>
          </a:bodyPr>
          <a:lstStyle/>
          <a:p>
            <a:pPr marL="12700" marR="0" lvl="0" indent="0" algn="l" rtl="0">
              <a:lnSpc>
                <a:spcPct val="116599"/>
              </a:lnSpc>
              <a:spcBef>
                <a:spcPts val="0"/>
              </a:spcBef>
              <a:spcAft>
                <a:spcPts val="0"/>
              </a:spcAft>
              <a:buClr>
                <a:srgbClr val="000000"/>
              </a:buClr>
              <a:buSzPts val="1400"/>
              <a:buFont typeface="Arial"/>
              <a:buNone/>
            </a:pPr>
            <a:r>
              <a:rPr lang="en-US" sz="1000" dirty="0">
                <a:solidFill>
                  <a:srgbClr val="344767"/>
                </a:solidFill>
                <a:latin typeface="Trebuchet MS"/>
                <a:ea typeface="Trebuchet MS"/>
                <a:cs typeface="Trebuchet MS"/>
                <a:sym typeface="Trebuchet MS"/>
              </a:rPr>
              <a:t>Text elements in HTML are </a:t>
            </a:r>
            <a:r>
              <a:rPr lang="en-US" sz="1000" dirty="0">
                <a:solidFill>
                  <a:schemeClr val="bg1"/>
                </a:solidFill>
                <a:highlight>
                  <a:srgbClr val="F08B33"/>
                </a:highlight>
                <a:latin typeface="Trebuchet MS"/>
                <a:ea typeface="Trebuchet MS"/>
                <a:cs typeface="Trebuchet MS"/>
                <a:sym typeface="Trebuchet MS"/>
              </a:rPr>
              <a:t>used to structure and format textual content within a web page</a:t>
            </a:r>
            <a:r>
              <a:rPr lang="en-US" sz="1000" dirty="0">
                <a:solidFill>
                  <a:srgbClr val="344767"/>
                </a:solidFill>
                <a:latin typeface="Trebuchet MS"/>
                <a:ea typeface="Trebuchet MS"/>
                <a:cs typeface="Trebuchet MS"/>
                <a:sym typeface="Trebuchet MS"/>
              </a:rPr>
              <a:t>. These elements provide a way to apply various styles, emphasize certain words or phrases, and organize the information for better readability.</a:t>
            </a:r>
            <a:endParaRPr lang="en-US" sz="1000" b="0" i="0" u="none" strike="noStrike" cap="none" dirty="0">
              <a:solidFill>
                <a:srgbClr val="67748E"/>
              </a:solidFill>
              <a:latin typeface="Trebuchet MS"/>
              <a:ea typeface="Trebuchet MS"/>
              <a:cs typeface="Trebuchet MS"/>
              <a:sym typeface="Trebuchet MS"/>
            </a:endParaRPr>
          </a:p>
        </p:txBody>
      </p:sp>
      <p:pic>
        <p:nvPicPr>
          <p:cNvPr id="3" name="Google Shape;366;p41" descr="Web page showing a &lt;p&gt; element with some content in it">
            <a:extLst>
              <a:ext uri="{FF2B5EF4-FFF2-40B4-BE49-F238E27FC236}">
                <a16:creationId xmlns:a16="http://schemas.microsoft.com/office/drawing/2014/main" id="{9D2DB177-5893-60AA-225A-1BE302979969}"/>
              </a:ext>
            </a:extLst>
          </p:cNvPr>
          <p:cNvPicPr preferRelativeResize="0"/>
          <p:nvPr/>
        </p:nvPicPr>
        <p:blipFill>
          <a:blip r:embed="rId4">
            <a:alphaModFix/>
          </a:blip>
          <a:stretch>
            <a:fillRect/>
          </a:stretch>
        </p:blipFill>
        <p:spPr>
          <a:xfrm>
            <a:off x="4935561" y="2840994"/>
            <a:ext cx="3967564" cy="2248850"/>
          </a:xfrm>
          <a:prstGeom prst="rect">
            <a:avLst/>
          </a:prstGeom>
          <a:noFill/>
          <a:ln>
            <a:noFill/>
          </a:ln>
        </p:spPr>
      </p:pic>
    </p:spTree>
    <p:extLst>
      <p:ext uri="{BB962C8B-B14F-4D97-AF65-F5344CB8AC3E}">
        <p14:creationId xmlns:p14="http://schemas.microsoft.com/office/powerpoint/2010/main" val="1441150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41"/>
        <p:cNvGrpSpPr/>
        <p:nvPr/>
      </p:nvGrpSpPr>
      <p:grpSpPr>
        <a:xfrm>
          <a:off x="0" y="0"/>
          <a:ext cx="0" cy="0"/>
          <a:chOff x="0" y="0"/>
          <a:chExt cx="0" cy="0"/>
        </a:xfrm>
      </p:grpSpPr>
      <p:pic>
        <p:nvPicPr>
          <p:cNvPr id="242" name="Google Shape;242;g26585e5a41e_0_321"/>
          <p:cNvPicPr preferRelativeResize="0"/>
          <p:nvPr/>
        </p:nvPicPr>
        <p:blipFill rotWithShape="1">
          <a:blip r:embed="rId3">
            <a:alphaModFix/>
          </a:blip>
          <a:srcRect/>
          <a:stretch/>
        </p:blipFill>
        <p:spPr>
          <a:xfrm>
            <a:off x="7630763" y="276049"/>
            <a:ext cx="1184604" cy="360062"/>
          </a:xfrm>
          <a:prstGeom prst="rect">
            <a:avLst/>
          </a:prstGeom>
          <a:noFill/>
          <a:ln>
            <a:noFill/>
          </a:ln>
        </p:spPr>
      </p:pic>
      <p:sp>
        <p:nvSpPr>
          <p:cNvPr id="243" name="Google Shape;243;g26585e5a41e_0_321"/>
          <p:cNvSpPr/>
          <p:nvPr/>
        </p:nvSpPr>
        <p:spPr>
          <a:xfrm>
            <a:off x="6118325" y="1259500"/>
            <a:ext cx="4460700" cy="40095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44" name="Google Shape;244;g26585e5a41e_0_321"/>
          <p:cNvSpPr/>
          <p:nvPr/>
        </p:nvSpPr>
        <p:spPr>
          <a:xfrm>
            <a:off x="5297525" y="3825500"/>
            <a:ext cx="3012300" cy="1443600"/>
          </a:xfrm>
          <a:prstGeom prst="parallelogram">
            <a:avLst>
              <a:gd name="adj" fmla="val 25000"/>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45" name="Google Shape;245;g26585e5a41e_0_321"/>
          <p:cNvSpPr/>
          <p:nvPr/>
        </p:nvSpPr>
        <p:spPr>
          <a:xfrm>
            <a:off x="6118325" y="3371000"/>
            <a:ext cx="1321500" cy="917100"/>
          </a:xfrm>
          <a:prstGeom prst="parallelogram">
            <a:avLst>
              <a:gd name="adj" fmla="val 25000"/>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5" name="Google Shape;185;g26585e5a41e_0_306"/>
          <p:cNvSpPr txBox="1"/>
          <p:nvPr/>
        </p:nvSpPr>
        <p:spPr>
          <a:xfrm>
            <a:off x="445239" y="206514"/>
            <a:ext cx="5383187" cy="566100"/>
          </a:xfrm>
          <a:prstGeom prst="rect">
            <a:avLst/>
          </a:prstGeom>
          <a:noFill/>
          <a:ln>
            <a:noFill/>
          </a:ln>
        </p:spPr>
        <p:txBody>
          <a:bodyPr spcFirstLastPara="1" wrap="square" lIns="91450" tIns="91450" rIns="91450" bIns="91450" anchor="t" anchorCtr="0">
            <a:noAutofit/>
          </a:bodyPr>
          <a:lstStyle/>
          <a:p>
            <a:pPr marL="0" lvl="0" indent="0" algn="l" rtl="0">
              <a:spcBef>
                <a:spcPts val="0"/>
              </a:spcBef>
              <a:spcAft>
                <a:spcPts val="0"/>
              </a:spcAft>
              <a:buNone/>
            </a:pPr>
            <a:r>
              <a:rPr lang="en-US" sz="3000" b="1" dirty="0">
                <a:solidFill>
                  <a:srgbClr val="48A8C4"/>
                </a:solidFill>
                <a:latin typeface="Plus Jakarta Sans"/>
                <a:ea typeface="Plus Jakarta Sans"/>
                <a:cs typeface="Plus Jakarta Sans"/>
                <a:sym typeface="Plus Jakarta Sans"/>
              </a:rPr>
              <a:t>Common HTML Elements</a:t>
            </a:r>
            <a:endParaRPr sz="3000" b="1" dirty="0">
              <a:solidFill>
                <a:srgbClr val="48A8C4"/>
              </a:solidFill>
              <a:latin typeface="Plus Jakarta Sans"/>
              <a:ea typeface="Plus Jakarta Sans"/>
              <a:cs typeface="Plus Jakarta Sans"/>
              <a:sym typeface="Plus Jakarta Sans"/>
            </a:endParaRPr>
          </a:p>
        </p:txBody>
      </p:sp>
      <p:sp>
        <p:nvSpPr>
          <p:cNvPr id="2" name="Google Shape;375;p42">
            <a:extLst>
              <a:ext uri="{FF2B5EF4-FFF2-40B4-BE49-F238E27FC236}">
                <a16:creationId xmlns:a16="http://schemas.microsoft.com/office/drawing/2014/main" id="{400997D6-E537-4395-AD2F-31D464A82BAB}"/>
              </a:ext>
            </a:extLst>
          </p:cNvPr>
          <p:cNvSpPr txBox="1"/>
          <p:nvPr/>
        </p:nvSpPr>
        <p:spPr>
          <a:xfrm>
            <a:off x="445239" y="1234093"/>
            <a:ext cx="8872186" cy="2591407"/>
          </a:xfrm>
          <a:prstGeom prst="rect">
            <a:avLst/>
          </a:prstGeom>
          <a:noFill/>
          <a:ln>
            <a:noFill/>
          </a:ln>
        </p:spPr>
        <p:txBody>
          <a:bodyPr spcFirstLastPara="1" wrap="square" lIns="0" tIns="6025" rIns="0" bIns="0" anchor="t" anchorCtr="0">
            <a:spAutoFit/>
          </a:bodyPr>
          <a:lstStyle/>
          <a:p>
            <a:pPr marL="457200" lvl="0" indent="-317500" algn="l" rtl="0">
              <a:lnSpc>
                <a:spcPct val="150000"/>
              </a:lnSpc>
              <a:spcBef>
                <a:spcPts val="0"/>
              </a:spcBef>
              <a:spcAft>
                <a:spcPts val="0"/>
              </a:spcAft>
              <a:buClr>
                <a:srgbClr val="344767"/>
              </a:buClr>
              <a:buSzPts val="1400"/>
              <a:buFont typeface="Trebuchet MS"/>
              <a:buAutoNum type="arabicPeriod"/>
            </a:pPr>
            <a:r>
              <a:rPr lang="en" sz="1050" dirty="0">
                <a:solidFill>
                  <a:srgbClr val="37474F"/>
                </a:solidFill>
                <a:latin typeface="Roboto Mono"/>
                <a:ea typeface="Roboto Mono"/>
                <a:cs typeface="Roboto Mono"/>
                <a:sym typeface="Roboto Mono"/>
              </a:rPr>
              <a:t>&lt;</a:t>
            </a:r>
            <a:r>
              <a:rPr lang="en" sz="1050" dirty="0">
                <a:solidFill>
                  <a:srgbClr val="3F51B5"/>
                </a:solidFill>
                <a:latin typeface="Roboto Mono"/>
                <a:ea typeface="Roboto Mono"/>
                <a:cs typeface="Roboto Mono"/>
                <a:sym typeface="Roboto Mono"/>
              </a:rPr>
              <a:t>p</a:t>
            </a:r>
            <a:r>
              <a:rPr lang="en" sz="1050" dirty="0">
                <a:solidFill>
                  <a:srgbClr val="37474F"/>
                </a:solidFill>
                <a:latin typeface="Roboto Mono"/>
                <a:ea typeface="Roboto Mono"/>
                <a:cs typeface="Roboto Mono"/>
                <a:sym typeface="Roboto Mono"/>
              </a:rPr>
              <a:t>&gt;</a:t>
            </a:r>
            <a:r>
              <a:rPr lang="en" sz="1100" dirty="0">
                <a:solidFill>
                  <a:srgbClr val="344767"/>
                </a:solidFill>
                <a:latin typeface="Trebuchet MS"/>
                <a:ea typeface="Trebuchet MS"/>
                <a:cs typeface="Trebuchet MS"/>
                <a:sym typeface="Trebuchet MS"/>
              </a:rPr>
              <a:t> (Paragraph): Defines a paragraph of text, providing spacing and structure.</a:t>
            </a:r>
            <a:endParaRPr sz="1100" dirty="0">
              <a:solidFill>
                <a:srgbClr val="344767"/>
              </a:solidFill>
              <a:latin typeface="Trebuchet MS"/>
              <a:ea typeface="Trebuchet MS"/>
              <a:cs typeface="Trebuchet MS"/>
              <a:sym typeface="Trebuchet MS"/>
            </a:endParaRPr>
          </a:p>
          <a:p>
            <a:pPr marL="457200" lvl="0" indent="-317500" algn="l" rtl="0">
              <a:lnSpc>
                <a:spcPct val="150000"/>
              </a:lnSpc>
              <a:spcBef>
                <a:spcPts val="0"/>
              </a:spcBef>
              <a:spcAft>
                <a:spcPts val="0"/>
              </a:spcAft>
              <a:buClr>
                <a:srgbClr val="344767"/>
              </a:buClr>
              <a:buSzPts val="1400"/>
              <a:buFont typeface="Trebuchet MS"/>
              <a:buAutoNum type="arabicPeriod"/>
            </a:pPr>
            <a:r>
              <a:rPr lang="en" sz="1050" dirty="0">
                <a:solidFill>
                  <a:srgbClr val="37474F"/>
                </a:solidFill>
                <a:latin typeface="Roboto Mono"/>
                <a:ea typeface="Roboto Mono"/>
                <a:cs typeface="Roboto Mono"/>
                <a:sym typeface="Roboto Mono"/>
              </a:rPr>
              <a:t>&lt;</a:t>
            </a:r>
            <a:r>
              <a:rPr lang="en" sz="1050" dirty="0">
                <a:solidFill>
                  <a:srgbClr val="3F51B5"/>
                </a:solidFill>
                <a:latin typeface="Roboto Mono"/>
                <a:ea typeface="Roboto Mono"/>
                <a:cs typeface="Roboto Mono"/>
                <a:sym typeface="Roboto Mono"/>
              </a:rPr>
              <a:t>b</a:t>
            </a:r>
            <a:r>
              <a:rPr lang="en" sz="1050" dirty="0">
                <a:solidFill>
                  <a:srgbClr val="37474F"/>
                </a:solidFill>
                <a:latin typeface="Roboto Mono"/>
                <a:ea typeface="Roboto Mono"/>
                <a:cs typeface="Roboto Mono"/>
                <a:sym typeface="Roboto Mono"/>
              </a:rPr>
              <a:t>&gt;</a:t>
            </a:r>
            <a:r>
              <a:rPr lang="en" sz="1100" dirty="0">
                <a:solidFill>
                  <a:srgbClr val="344767"/>
                </a:solidFill>
                <a:latin typeface="Trebuchet MS"/>
                <a:ea typeface="Trebuchet MS"/>
                <a:cs typeface="Trebuchet MS"/>
                <a:sym typeface="Trebuchet MS"/>
              </a:rPr>
              <a:t> (Bold): Represents bold text, used for visual emphasis.</a:t>
            </a:r>
            <a:endParaRPr sz="1100" dirty="0">
              <a:solidFill>
                <a:srgbClr val="344767"/>
              </a:solidFill>
              <a:latin typeface="Trebuchet MS"/>
              <a:ea typeface="Trebuchet MS"/>
              <a:cs typeface="Trebuchet MS"/>
              <a:sym typeface="Trebuchet MS"/>
            </a:endParaRPr>
          </a:p>
          <a:p>
            <a:pPr marL="457200" lvl="0" indent="-317500" algn="l" rtl="0">
              <a:lnSpc>
                <a:spcPct val="150000"/>
              </a:lnSpc>
              <a:spcBef>
                <a:spcPts val="0"/>
              </a:spcBef>
              <a:spcAft>
                <a:spcPts val="0"/>
              </a:spcAft>
              <a:buClr>
                <a:srgbClr val="344767"/>
              </a:buClr>
              <a:buSzPts val="1400"/>
              <a:buFont typeface="Trebuchet MS"/>
              <a:buAutoNum type="arabicPeriod"/>
            </a:pPr>
            <a:r>
              <a:rPr lang="en" sz="1050" dirty="0">
                <a:solidFill>
                  <a:srgbClr val="37474F"/>
                </a:solidFill>
                <a:latin typeface="Roboto Mono"/>
                <a:ea typeface="Roboto Mono"/>
                <a:cs typeface="Roboto Mono"/>
                <a:sym typeface="Roboto Mono"/>
              </a:rPr>
              <a:t>&lt;</a:t>
            </a:r>
            <a:r>
              <a:rPr lang="en" sz="1050" dirty="0">
                <a:solidFill>
                  <a:srgbClr val="3F51B5"/>
                </a:solidFill>
                <a:latin typeface="Roboto Mono"/>
                <a:ea typeface="Roboto Mono"/>
                <a:cs typeface="Roboto Mono"/>
                <a:sym typeface="Roboto Mono"/>
              </a:rPr>
              <a:t>i</a:t>
            </a:r>
            <a:r>
              <a:rPr lang="en" sz="1050" dirty="0">
                <a:solidFill>
                  <a:srgbClr val="37474F"/>
                </a:solidFill>
                <a:latin typeface="Roboto Mono"/>
                <a:ea typeface="Roboto Mono"/>
                <a:cs typeface="Roboto Mono"/>
                <a:sym typeface="Roboto Mono"/>
              </a:rPr>
              <a:t>&gt;</a:t>
            </a:r>
            <a:r>
              <a:rPr lang="en" sz="1100" dirty="0">
                <a:solidFill>
                  <a:srgbClr val="344767"/>
                </a:solidFill>
                <a:latin typeface="Trebuchet MS"/>
                <a:ea typeface="Trebuchet MS"/>
                <a:cs typeface="Trebuchet MS"/>
                <a:sym typeface="Trebuchet MS"/>
              </a:rPr>
              <a:t> (Italic): Represents italicized text, adding emphasis or a different style.</a:t>
            </a:r>
            <a:endParaRPr sz="1100" dirty="0">
              <a:solidFill>
                <a:srgbClr val="344767"/>
              </a:solidFill>
              <a:latin typeface="Trebuchet MS"/>
              <a:ea typeface="Trebuchet MS"/>
              <a:cs typeface="Trebuchet MS"/>
              <a:sym typeface="Trebuchet MS"/>
            </a:endParaRPr>
          </a:p>
          <a:p>
            <a:pPr marL="457200" lvl="0" indent="-317500" algn="l" rtl="0">
              <a:lnSpc>
                <a:spcPct val="150000"/>
              </a:lnSpc>
              <a:spcBef>
                <a:spcPts val="0"/>
              </a:spcBef>
              <a:spcAft>
                <a:spcPts val="0"/>
              </a:spcAft>
              <a:buClr>
                <a:srgbClr val="344767"/>
              </a:buClr>
              <a:buSzPts val="1400"/>
              <a:buFont typeface="Trebuchet MS"/>
              <a:buAutoNum type="arabicPeriod"/>
            </a:pPr>
            <a:r>
              <a:rPr lang="en" sz="1050" dirty="0">
                <a:solidFill>
                  <a:srgbClr val="37474F"/>
                </a:solidFill>
                <a:latin typeface="Roboto Mono"/>
                <a:ea typeface="Roboto Mono"/>
                <a:cs typeface="Roboto Mono"/>
                <a:sym typeface="Roboto Mono"/>
              </a:rPr>
              <a:t>&lt;</a:t>
            </a:r>
            <a:r>
              <a:rPr lang="en" sz="1050" dirty="0">
                <a:solidFill>
                  <a:srgbClr val="3F51B5"/>
                </a:solidFill>
                <a:latin typeface="Roboto Mono"/>
                <a:ea typeface="Roboto Mono"/>
                <a:cs typeface="Roboto Mono"/>
                <a:sym typeface="Roboto Mono"/>
              </a:rPr>
              <a:t>strong</a:t>
            </a:r>
            <a:r>
              <a:rPr lang="en" sz="1050" dirty="0">
                <a:solidFill>
                  <a:srgbClr val="37474F"/>
                </a:solidFill>
                <a:latin typeface="Roboto Mono"/>
                <a:ea typeface="Roboto Mono"/>
                <a:cs typeface="Roboto Mono"/>
                <a:sym typeface="Roboto Mono"/>
              </a:rPr>
              <a:t>&gt;</a:t>
            </a:r>
            <a:r>
              <a:rPr lang="en" sz="1100" dirty="0">
                <a:solidFill>
                  <a:srgbClr val="344767"/>
                </a:solidFill>
                <a:latin typeface="Trebuchet MS"/>
                <a:ea typeface="Trebuchet MS"/>
                <a:cs typeface="Trebuchet MS"/>
                <a:sym typeface="Trebuchet MS"/>
              </a:rPr>
              <a:t> (Strong): Represents text with strong importance, often displayed as bold.</a:t>
            </a:r>
            <a:endParaRPr sz="1100" dirty="0">
              <a:solidFill>
                <a:srgbClr val="344767"/>
              </a:solidFill>
              <a:latin typeface="Trebuchet MS"/>
              <a:ea typeface="Trebuchet MS"/>
              <a:cs typeface="Trebuchet MS"/>
              <a:sym typeface="Trebuchet MS"/>
            </a:endParaRPr>
          </a:p>
          <a:p>
            <a:pPr marL="457200" lvl="0" indent="-317500" algn="l" rtl="0">
              <a:lnSpc>
                <a:spcPct val="150000"/>
              </a:lnSpc>
              <a:spcBef>
                <a:spcPts val="0"/>
              </a:spcBef>
              <a:spcAft>
                <a:spcPts val="0"/>
              </a:spcAft>
              <a:buClr>
                <a:srgbClr val="344767"/>
              </a:buClr>
              <a:buSzPts val="1400"/>
              <a:buFont typeface="Trebuchet MS"/>
              <a:buAutoNum type="arabicPeriod"/>
            </a:pPr>
            <a:r>
              <a:rPr lang="en" sz="1050" dirty="0">
                <a:solidFill>
                  <a:srgbClr val="37474F"/>
                </a:solidFill>
                <a:latin typeface="Roboto Mono"/>
                <a:ea typeface="Roboto Mono"/>
                <a:cs typeface="Roboto Mono"/>
                <a:sym typeface="Roboto Mono"/>
              </a:rPr>
              <a:t>&lt;</a:t>
            </a:r>
            <a:r>
              <a:rPr lang="en" sz="1050" dirty="0">
                <a:solidFill>
                  <a:srgbClr val="3F51B5"/>
                </a:solidFill>
                <a:latin typeface="Roboto Mono"/>
                <a:ea typeface="Roboto Mono"/>
                <a:cs typeface="Roboto Mono"/>
                <a:sym typeface="Roboto Mono"/>
              </a:rPr>
              <a:t>em</a:t>
            </a:r>
            <a:r>
              <a:rPr lang="en" sz="1050" dirty="0">
                <a:solidFill>
                  <a:srgbClr val="37474F"/>
                </a:solidFill>
                <a:latin typeface="Roboto Mono"/>
                <a:ea typeface="Roboto Mono"/>
                <a:cs typeface="Roboto Mono"/>
                <a:sym typeface="Roboto Mono"/>
              </a:rPr>
              <a:t>&gt;</a:t>
            </a:r>
            <a:r>
              <a:rPr lang="en" sz="1100" dirty="0">
                <a:solidFill>
                  <a:srgbClr val="344767"/>
                </a:solidFill>
                <a:latin typeface="Trebuchet MS"/>
                <a:ea typeface="Trebuchet MS"/>
                <a:cs typeface="Trebuchet MS"/>
                <a:sym typeface="Trebuchet MS"/>
              </a:rPr>
              <a:t> (Emphasis): Represents text with emphasized meaning, typically displayed as italic.</a:t>
            </a:r>
            <a:endParaRPr sz="1100" dirty="0">
              <a:solidFill>
                <a:srgbClr val="344767"/>
              </a:solidFill>
              <a:latin typeface="Trebuchet MS"/>
              <a:ea typeface="Trebuchet MS"/>
              <a:cs typeface="Trebuchet MS"/>
              <a:sym typeface="Trebuchet MS"/>
            </a:endParaRPr>
          </a:p>
          <a:p>
            <a:pPr marL="457200" lvl="0" indent="-317500" algn="l" rtl="0">
              <a:lnSpc>
                <a:spcPct val="150000"/>
              </a:lnSpc>
              <a:spcBef>
                <a:spcPts val="0"/>
              </a:spcBef>
              <a:spcAft>
                <a:spcPts val="0"/>
              </a:spcAft>
              <a:buClr>
                <a:srgbClr val="344767"/>
              </a:buClr>
              <a:buSzPts val="1400"/>
              <a:buFont typeface="Trebuchet MS"/>
              <a:buAutoNum type="arabicPeriod"/>
            </a:pPr>
            <a:r>
              <a:rPr lang="en" sz="1050" dirty="0">
                <a:solidFill>
                  <a:srgbClr val="37474F"/>
                </a:solidFill>
                <a:latin typeface="Roboto Mono"/>
                <a:ea typeface="Roboto Mono"/>
                <a:cs typeface="Roboto Mono"/>
                <a:sym typeface="Roboto Mono"/>
              </a:rPr>
              <a:t>&lt;</a:t>
            </a:r>
            <a:r>
              <a:rPr lang="en" sz="1050" dirty="0">
                <a:solidFill>
                  <a:srgbClr val="3F51B5"/>
                </a:solidFill>
                <a:latin typeface="Roboto Mono"/>
                <a:ea typeface="Roboto Mono"/>
                <a:cs typeface="Roboto Mono"/>
                <a:sym typeface="Roboto Mono"/>
              </a:rPr>
              <a:t>u</a:t>
            </a:r>
            <a:r>
              <a:rPr lang="en" sz="1050" dirty="0">
                <a:solidFill>
                  <a:srgbClr val="37474F"/>
                </a:solidFill>
                <a:latin typeface="Roboto Mono"/>
                <a:ea typeface="Roboto Mono"/>
                <a:cs typeface="Roboto Mono"/>
                <a:sym typeface="Roboto Mono"/>
              </a:rPr>
              <a:t>&gt;</a:t>
            </a:r>
            <a:r>
              <a:rPr lang="en" sz="1100" dirty="0">
                <a:solidFill>
                  <a:srgbClr val="344767"/>
                </a:solidFill>
                <a:latin typeface="Trebuchet MS"/>
                <a:ea typeface="Trebuchet MS"/>
                <a:cs typeface="Trebuchet MS"/>
                <a:sym typeface="Trebuchet MS"/>
              </a:rPr>
              <a:t> (Underline): Represents underlined text, providing a visual styling.</a:t>
            </a:r>
            <a:endParaRPr sz="1100" dirty="0">
              <a:solidFill>
                <a:srgbClr val="344767"/>
              </a:solidFill>
              <a:latin typeface="Trebuchet MS"/>
              <a:ea typeface="Trebuchet MS"/>
              <a:cs typeface="Trebuchet MS"/>
              <a:sym typeface="Trebuchet MS"/>
            </a:endParaRPr>
          </a:p>
          <a:p>
            <a:pPr marL="457200" lvl="0" indent="-317500" algn="l" rtl="0">
              <a:lnSpc>
                <a:spcPct val="150000"/>
              </a:lnSpc>
              <a:spcBef>
                <a:spcPts val="0"/>
              </a:spcBef>
              <a:spcAft>
                <a:spcPts val="0"/>
              </a:spcAft>
              <a:buClr>
                <a:srgbClr val="344767"/>
              </a:buClr>
              <a:buSzPts val="1400"/>
              <a:buFont typeface="Trebuchet MS"/>
              <a:buAutoNum type="arabicPeriod"/>
            </a:pPr>
            <a:r>
              <a:rPr lang="en" sz="1050" dirty="0">
                <a:solidFill>
                  <a:srgbClr val="37474F"/>
                </a:solidFill>
                <a:latin typeface="Roboto Mono"/>
                <a:ea typeface="Roboto Mono"/>
                <a:cs typeface="Roboto Mono"/>
                <a:sym typeface="Roboto Mono"/>
              </a:rPr>
              <a:t>&lt;</a:t>
            </a:r>
            <a:r>
              <a:rPr lang="en" sz="1050" dirty="0">
                <a:solidFill>
                  <a:srgbClr val="3F51B5"/>
                </a:solidFill>
                <a:latin typeface="Roboto Mono"/>
                <a:ea typeface="Roboto Mono"/>
                <a:cs typeface="Roboto Mono"/>
                <a:sym typeface="Roboto Mono"/>
              </a:rPr>
              <a:t>s</a:t>
            </a:r>
            <a:r>
              <a:rPr lang="en" sz="1050" dirty="0">
                <a:solidFill>
                  <a:srgbClr val="37474F"/>
                </a:solidFill>
                <a:latin typeface="Roboto Mono"/>
                <a:ea typeface="Roboto Mono"/>
                <a:cs typeface="Roboto Mono"/>
                <a:sym typeface="Roboto Mono"/>
              </a:rPr>
              <a:t>&gt;</a:t>
            </a:r>
            <a:r>
              <a:rPr lang="en" sz="1100" dirty="0">
                <a:solidFill>
                  <a:srgbClr val="344767"/>
                </a:solidFill>
                <a:latin typeface="Trebuchet MS"/>
                <a:ea typeface="Trebuchet MS"/>
                <a:cs typeface="Trebuchet MS"/>
                <a:sym typeface="Trebuchet MS"/>
              </a:rPr>
              <a:t> (Strikethrough): Represents text that is crossed out, indicating a change or deletion.</a:t>
            </a:r>
            <a:endParaRPr sz="1100" dirty="0">
              <a:solidFill>
                <a:srgbClr val="344767"/>
              </a:solidFill>
              <a:latin typeface="Trebuchet MS"/>
              <a:ea typeface="Trebuchet MS"/>
              <a:cs typeface="Trebuchet MS"/>
              <a:sym typeface="Trebuchet MS"/>
            </a:endParaRPr>
          </a:p>
          <a:p>
            <a:pPr marL="457200" lvl="0" indent="-317500" algn="l" rtl="0">
              <a:lnSpc>
                <a:spcPct val="150000"/>
              </a:lnSpc>
              <a:spcBef>
                <a:spcPts val="0"/>
              </a:spcBef>
              <a:spcAft>
                <a:spcPts val="0"/>
              </a:spcAft>
              <a:buClr>
                <a:srgbClr val="344767"/>
              </a:buClr>
              <a:buSzPts val="1400"/>
              <a:buFont typeface="Trebuchet MS"/>
              <a:buAutoNum type="arabicPeriod"/>
            </a:pPr>
            <a:r>
              <a:rPr lang="en" sz="1050" dirty="0">
                <a:solidFill>
                  <a:srgbClr val="37474F"/>
                </a:solidFill>
                <a:latin typeface="Roboto Mono"/>
                <a:ea typeface="Roboto Mono"/>
                <a:cs typeface="Roboto Mono"/>
                <a:sym typeface="Roboto Mono"/>
              </a:rPr>
              <a:t>&lt;</a:t>
            </a:r>
            <a:r>
              <a:rPr lang="en" sz="1050" dirty="0">
                <a:solidFill>
                  <a:srgbClr val="3F51B5"/>
                </a:solidFill>
                <a:latin typeface="Roboto Mono"/>
                <a:ea typeface="Roboto Mono"/>
                <a:cs typeface="Roboto Mono"/>
                <a:sym typeface="Roboto Mono"/>
              </a:rPr>
              <a:t>mark</a:t>
            </a:r>
            <a:r>
              <a:rPr lang="en" sz="1050" dirty="0">
                <a:solidFill>
                  <a:srgbClr val="37474F"/>
                </a:solidFill>
                <a:latin typeface="Roboto Mono"/>
                <a:ea typeface="Roboto Mono"/>
                <a:cs typeface="Roboto Mono"/>
                <a:sym typeface="Roboto Mono"/>
              </a:rPr>
              <a:t>&gt;</a:t>
            </a:r>
            <a:r>
              <a:rPr lang="en" sz="1100" dirty="0">
                <a:solidFill>
                  <a:srgbClr val="344767"/>
                </a:solidFill>
                <a:latin typeface="Trebuchet MS"/>
                <a:ea typeface="Trebuchet MS"/>
                <a:cs typeface="Trebuchet MS"/>
                <a:sym typeface="Trebuchet MS"/>
              </a:rPr>
              <a:t> (Marked Text): Highlights or marks portions of text for emphasis or attention.</a:t>
            </a:r>
            <a:endParaRPr sz="1100" dirty="0">
              <a:solidFill>
                <a:srgbClr val="344767"/>
              </a:solidFill>
              <a:latin typeface="Trebuchet MS"/>
              <a:ea typeface="Trebuchet MS"/>
              <a:cs typeface="Trebuchet MS"/>
              <a:sym typeface="Trebuchet MS"/>
            </a:endParaRPr>
          </a:p>
          <a:p>
            <a:pPr marL="457200" lvl="0" indent="-317500" algn="l" rtl="0">
              <a:lnSpc>
                <a:spcPct val="150000"/>
              </a:lnSpc>
              <a:spcBef>
                <a:spcPts val="0"/>
              </a:spcBef>
              <a:spcAft>
                <a:spcPts val="0"/>
              </a:spcAft>
              <a:buClr>
                <a:srgbClr val="344767"/>
              </a:buClr>
              <a:buSzPts val="1400"/>
              <a:buFont typeface="Trebuchet MS"/>
              <a:buAutoNum type="arabicPeriod"/>
            </a:pPr>
            <a:r>
              <a:rPr lang="en" sz="1050" dirty="0">
                <a:solidFill>
                  <a:srgbClr val="37474F"/>
                </a:solidFill>
                <a:latin typeface="Roboto Mono"/>
                <a:ea typeface="Roboto Mono"/>
                <a:cs typeface="Roboto Mono"/>
                <a:sym typeface="Roboto Mono"/>
              </a:rPr>
              <a:t>&lt;</a:t>
            </a:r>
            <a:r>
              <a:rPr lang="en" sz="1050" dirty="0">
                <a:solidFill>
                  <a:srgbClr val="3F51B5"/>
                </a:solidFill>
                <a:latin typeface="Roboto Mono"/>
                <a:ea typeface="Roboto Mono"/>
                <a:cs typeface="Roboto Mono"/>
                <a:sym typeface="Roboto Mono"/>
              </a:rPr>
              <a:t>sub</a:t>
            </a:r>
            <a:r>
              <a:rPr lang="en" sz="1050" dirty="0">
                <a:solidFill>
                  <a:srgbClr val="37474F"/>
                </a:solidFill>
                <a:latin typeface="Roboto Mono"/>
                <a:ea typeface="Roboto Mono"/>
                <a:cs typeface="Roboto Mono"/>
                <a:sym typeface="Roboto Mono"/>
              </a:rPr>
              <a:t>&gt;</a:t>
            </a:r>
            <a:r>
              <a:rPr lang="en" sz="1100" dirty="0">
                <a:solidFill>
                  <a:srgbClr val="344767"/>
                </a:solidFill>
                <a:latin typeface="Trebuchet MS"/>
                <a:ea typeface="Trebuchet MS"/>
                <a:cs typeface="Trebuchet MS"/>
                <a:sym typeface="Trebuchet MS"/>
              </a:rPr>
              <a:t> (Subscript): Represents subscript text, often used for chemical formulas.</a:t>
            </a:r>
            <a:endParaRPr sz="1100" dirty="0">
              <a:solidFill>
                <a:srgbClr val="344767"/>
              </a:solidFill>
              <a:latin typeface="Trebuchet MS"/>
              <a:ea typeface="Trebuchet MS"/>
              <a:cs typeface="Trebuchet MS"/>
              <a:sym typeface="Trebuchet MS"/>
            </a:endParaRPr>
          </a:p>
          <a:p>
            <a:pPr marL="457200" lvl="0" indent="-317500" algn="l" rtl="0">
              <a:lnSpc>
                <a:spcPct val="150000"/>
              </a:lnSpc>
              <a:spcBef>
                <a:spcPts val="0"/>
              </a:spcBef>
              <a:spcAft>
                <a:spcPts val="0"/>
              </a:spcAft>
              <a:buClr>
                <a:srgbClr val="344767"/>
              </a:buClr>
              <a:buSzPts val="1400"/>
              <a:buFont typeface="Trebuchet MS"/>
              <a:buAutoNum type="arabicPeriod"/>
            </a:pPr>
            <a:r>
              <a:rPr lang="en" sz="1050" dirty="0">
                <a:solidFill>
                  <a:srgbClr val="37474F"/>
                </a:solidFill>
                <a:latin typeface="Roboto Mono"/>
                <a:ea typeface="Roboto Mono"/>
                <a:cs typeface="Roboto Mono"/>
                <a:sym typeface="Roboto Mono"/>
              </a:rPr>
              <a:t>&lt;</a:t>
            </a:r>
            <a:r>
              <a:rPr lang="en" sz="1050" dirty="0">
                <a:solidFill>
                  <a:srgbClr val="3F51B5"/>
                </a:solidFill>
                <a:latin typeface="Roboto Mono"/>
                <a:ea typeface="Roboto Mono"/>
                <a:cs typeface="Roboto Mono"/>
                <a:sym typeface="Roboto Mono"/>
              </a:rPr>
              <a:t>sup</a:t>
            </a:r>
            <a:r>
              <a:rPr lang="en" sz="1050" dirty="0">
                <a:solidFill>
                  <a:srgbClr val="37474F"/>
                </a:solidFill>
                <a:latin typeface="Roboto Mono"/>
                <a:ea typeface="Roboto Mono"/>
                <a:cs typeface="Roboto Mono"/>
                <a:sym typeface="Roboto Mono"/>
              </a:rPr>
              <a:t>&gt;</a:t>
            </a:r>
            <a:r>
              <a:rPr lang="en" sz="1100" dirty="0">
                <a:solidFill>
                  <a:srgbClr val="344767"/>
                </a:solidFill>
                <a:latin typeface="Trebuchet MS"/>
                <a:ea typeface="Trebuchet MS"/>
                <a:cs typeface="Trebuchet MS"/>
                <a:sym typeface="Trebuchet MS"/>
              </a:rPr>
              <a:t> (Superscript): Represents superscript text, used for exponents or footnotes.</a:t>
            </a:r>
            <a:endParaRPr sz="1100" dirty="0">
              <a:solidFill>
                <a:srgbClr val="344767"/>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8A8C4"/>
        </a:solidFill>
        <a:effectLst/>
      </p:bgPr>
    </p:bg>
    <p:spTree>
      <p:nvGrpSpPr>
        <p:cNvPr id="1" name="Shape 202"/>
        <p:cNvGrpSpPr/>
        <p:nvPr/>
      </p:nvGrpSpPr>
      <p:grpSpPr>
        <a:xfrm>
          <a:off x="0" y="0"/>
          <a:ext cx="0" cy="0"/>
          <a:chOff x="0" y="0"/>
          <a:chExt cx="0" cy="0"/>
        </a:xfrm>
      </p:grpSpPr>
      <p:sp>
        <p:nvSpPr>
          <p:cNvPr id="203" name="Google Shape;203;g26585e5a41e_0_43"/>
          <p:cNvSpPr/>
          <p:nvPr/>
        </p:nvSpPr>
        <p:spPr>
          <a:xfrm>
            <a:off x="-1050025" y="1135575"/>
            <a:ext cx="5007900" cy="40095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4" name="Google Shape;204;g26585e5a41e_0_43"/>
          <p:cNvSpPr/>
          <p:nvPr/>
        </p:nvSpPr>
        <p:spPr>
          <a:xfrm>
            <a:off x="1231875" y="3379605"/>
            <a:ext cx="2726100" cy="1765500"/>
          </a:xfrm>
          <a:prstGeom prst="parallelogram">
            <a:avLst>
              <a:gd name="adj" fmla="val 25000"/>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5" name="Google Shape;205;g26585e5a41e_0_43"/>
          <p:cNvSpPr/>
          <p:nvPr/>
        </p:nvSpPr>
        <p:spPr>
          <a:xfrm>
            <a:off x="2300550" y="3923775"/>
            <a:ext cx="1853100" cy="1221300"/>
          </a:xfrm>
          <a:prstGeom prst="parallelogram">
            <a:avLst>
              <a:gd name="adj" fmla="val 25000"/>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6" name="Google Shape;206;g26585e5a41e_0_43"/>
          <p:cNvSpPr txBox="1">
            <a:spLocks noGrp="1"/>
          </p:cNvSpPr>
          <p:nvPr>
            <p:ph type="ctrTitle"/>
          </p:nvPr>
        </p:nvSpPr>
        <p:spPr>
          <a:xfrm>
            <a:off x="4776450" y="2352200"/>
            <a:ext cx="4034400" cy="1357800"/>
          </a:xfrm>
          <a:prstGeom prst="rect">
            <a:avLst/>
          </a:prstGeom>
        </p:spPr>
        <p:txBody>
          <a:bodyPr spcFirstLastPara="1" wrap="square" lIns="91425" tIns="45700" rIns="91425" bIns="45700" anchor="ctr" anchorCtr="0">
            <a:normAutofit/>
          </a:bodyPr>
          <a:lstStyle/>
          <a:p>
            <a:pPr marL="0" lvl="0" indent="0" algn="l" rtl="0">
              <a:lnSpc>
                <a:spcPct val="85000"/>
              </a:lnSpc>
              <a:spcBef>
                <a:spcPts val="0"/>
              </a:spcBef>
              <a:spcAft>
                <a:spcPts val="0"/>
              </a:spcAft>
              <a:buNone/>
            </a:pPr>
            <a:r>
              <a:rPr lang="en-US" sz="4800" b="1" dirty="0">
                <a:solidFill>
                  <a:schemeClr val="lt1"/>
                </a:solidFill>
                <a:latin typeface="Plus Jakarta Sans"/>
                <a:ea typeface="Plus Jakarta Sans"/>
                <a:cs typeface="Plus Jakarta Sans"/>
                <a:sym typeface="Plus Jakarta Sans"/>
              </a:rPr>
              <a:t>Let’s Code</a:t>
            </a:r>
            <a:endParaRPr sz="4800" b="1" dirty="0">
              <a:solidFill>
                <a:schemeClr val="lt1"/>
              </a:solidFill>
              <a:latin typeface="Plus Jakarta Sans"/>
              <a:ea typeface="Plus Jakarta Sans"/>
              <a:cs typeface="Plus Jakarta Sans"/>
              <a:sym typeface="Plus Jakarta Sans"/>
            </a:endParaRPr>
          </a:p>
        </p:txBody>
      </p:sp>
      <p:pic>
        <p:nvPicPr>
          <p:cNvPr id="207" name="Google Shape;207;g26585e5a41e_0_43"/>
          <p:cNvPicPr preferRelativeResize="0"/>
          <p:nvPr/>
        </p:nvPicPr>
        <p:blipFill>
          <a:blip r:embed="rId3">
            <a:alphaModFix/>
          </a:blip>
          <a:stretch>
            <a:fillRect/>
          </a:stretch>
        </p:blipFill>
        <p:spPr>
          <a:xfrm>
            <a:off x="7625838" y="276722"/>
            <a:ext cx="1185011" cy="358738"/>
          </a:xfrm>
          <a:prstGeom prst="rect">
            <a:avLst/>
          </a:prstGeom>
          <a:noFill/>
          <a:ln>
            <a:noFill/>
          </a:ln>
        </p:spPr>
      </p:pic>
    </p:spTree>
    <p:extLst>
      <p:ext uri="{BB962C8B-B14F-4D97-AF65-F5344CB8AC3E}">
        <p14:creationId xmlns:p14="http://schemas.microsoft.com/office/powerpoint/2010/main" val="3174020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80"/>
        <p:cNvGrpSpPr/>
        <p:nvPr/>
      </p:nvGrpSpPr>
      <p:grpSpPr>
        <a:xfrm>
          <a:off x="0" y="0"/>
          <a:ext cx="0" cy="0"/>
          <a:chOff x="0" y="0"/>
          <a:chExt cx="0" cy="0"/>
        </a:xfrm>
      </p:grpSpPr>
      <p:sp>
        <p:nvSpPr>
          <p:cNvPr id="181" name="Google Shape;181;g26585e5a41e_0_306"/>
          <p:cNvSpPr/>
          <p:nvPr/>
        </p:nvSpPr>
        <p:spPr>
          <a:xfrm>
            <a:off x="-1050025" y="1135575"/>
            <a:ext cx="5007900" cy="40095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2" name="Google Shape;182;g26585e5a41e_0_306"/>
          <p:cNvSpPr/>
          <p:nvPr/>
        </p:nvSpPr>
        <p:spPr>
          <a:xfrm>
            <a:off x="1231875" y="3379605"/>
            <a:ext cx="2726100" cy="1765500"/>
          </a:xfrm>
          <a:prstGeom prst="parallelogram">
            <a:avLst>
              <a:gd name="adj" fmla="val 25000"/>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3" name="Google Shape;183;g26585e5a41e_0_306"/>
          <p:cNvSpPr/>
          <p:nvPr/>
        </p:nvSpPr>
        <p:spPr>
          <a:xfrm>
            <a:off x="2300550" y="3923775"/>
            <a:ext cx="1853100" cy="1221300"/>
          </a:xfrm>
          <a:prstGeom prst="parallelogram">
            <a:avLst>
              <a:gd name="adj" fmla="val 25000"/>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84" name="Google Shape;184;g26585e5a41e_0_306"/>
          <p:cNvPicPr preferRelativeResize="0"/>
          <p:nvPr/>
        </p:nvPicPr>
        <p:blipFill rotWithShape="1">
          <a:blip r:embed="rId3">
            <a:alphaModFix/>
          </a:blip>
          <a:srcRect/>
          <a:stretch/>
        </p:blipFill>
        <p:spPr>
          <a:xfrm>
            <a:off x="7630763" y="276049"/>
            <a:ext cx="1184604" cy="360062"/>
          </a:xfrm>
          <a:prstGeom prst="rect">
            <a:avLst/>
          </a:prstGeom>
          <a:noFill/>
          <a:ln>
            <a:noFill/>
          </a:ln>
        </p:spPr>
      </p:pic>
      <p:sp>
        <p:nvSpPr>
          <p:cNvPr id="185" name="Google Shape;185;g26585e5a41e_0_306"/>
          <p:cNvSpPr txBox="1"/>
          <p:nvPr/>
        </p:nvSpPr>
        <p:spPr>
          <a:xfrm>
            <a:off x="4368625" y="908125"/>
            <a:ext cx="4534500" cy="566100"/>
          </a:xfrm>
          <a:prstGeom prst="rect">
            <a:avLst/>
          </a:prstGeom>
          <a:noFill/>
          <a:ln>
            <a:noFill/>
          </a:ln>
        </p:spPr>
        <p:txBody>
          <a:bodyPr spcFirstLastPara="1" wrap="square" lIns="91450" tIns="91450" rIns="91450" bIns="91450" anchor="t" anchorCtr="0">
            <a:noAutofit/>
          </a:bodyPr>
          <a:lstStyle/>
          <a:p>
            <a:pPr marL="0" lvl="0" indent="0" algn="l" rtl="0">
              <a:spcBef>
                <a:spcPts val="0"/>
              </a:spcBef>
              <a:spcAft>
                <a:spcPts val="0"/>
              </a:spcAft>
              <a:buNone/>
            </a:pPr>
            <a:r>
              <a:rPr lang="en-US" sz="3000" b="1" dirty="0">
                <a:solidFill>
                  <a:srgbClr val="48A8C4"/>
                </a:solidFill>
                <a:latin typeface="Plus Jakarta Sans"/>
                <a:ea typeface="Plus Jakarta Sans"/>
                <a:cs typeface="Plus Jakarta Sans"/>
                <a:sym typeface="Plus Jakarta Sans"/>
              </a:rPr>
              <a:t>Block and Inline Elements</a:t>
            </a:r>
            <a:endParaRPr sz="3000" b="1" dirty="0">
              <a:solidFill>
                <a:srgbClr val="48A8C4"/>
              </a:solidFill>
              <a:latin typeface="Plus Jakarta Sans"/>
              <a:ea typeface="Plus Jakarta Sans"/>
              <a:cs typeface="Plus Jakarta Sans"/>
              <a:sym typeface="Plus Jakarta Sans"/>
            </a:endParaRPr>
          </a:p>
        </p:txBody>
      </p:sp>
      <p:sp>
        <p:nvSpPr>
          <p:cNvPr id="186" name="Google Shape;186;g26585e5a41e_0_306"/>
          <p:cNvSpPr txBox="1"/>
          <p:nvPr/>
        </p:nvSpPr>
        <p:spPr>
          <a:xfrm>
            <a:off x="4368625" y="2073251"/>
            <a:ext cx="4446900" cy="1535487"/>
          </a:xfrm>
          <a:prstGeom prst="rect">
            <a:avLst/>
          </a:prstGeom>
          <a:noFill/>
          <a:ln>
            <a:noFill/>
          </a:ln>
        </p:spPr>
        <p:txBody>
          <a:bodyPr spcFirstLastPara="1" wrap="square" lIns="91450" tIns="91450" rIns="91450" bIns="91450" anchor="t" anchorCtr="0">
            <a:noAutofit/>
          </a:bodyPr>
          <a:lstStyle/>
          <a:p>
            <a:pPr marL="12700" marR="0" lvl="0" indent="0" algn="l" rtl="0">
              <a:lnSpc>
                <a:spcPct val="116599"/>
              </a:lnSpc>
              <a:spcBef>
                <a:spcPts val="0"/>
              </a:spcBef>
              <a:spcAft>
                <a:spcPts val="0"/>
              </a:spcAft>
              <a:buClr>
                <a:srgbClr val="000000"/>
              </a:buClr>
              <a:buSzPts val="1400"/>
              <a:buFont typeface="Arial"/>
              <a:buNone/>
            </a:pPr>
            <a:r>
              <a:rPr lang="en-US" sz="1000" dirty="0">
                <a:solidFill>
                  <a:srgbClr val="344767"/>
                </a:solidFill>
                <a:latin typeface="Trebuchet MS"/>
                <a:ea typeface="Trebuchet MS"/>
                <a:cs typeface="Trebuchet MS"/>
                <a:sym typeface="Trebuchet MS"/>
              </a:rPr>
              <a:t>Block-level elements are always drawn on a new line, while inline elements can affect sections of text anywhere within a line.</a:t>
            </a:r>
          </a:p>
          <a:p>
            <a:pPr marL="12700" marR="0" lvl="0" indent="0" algn="l" rtl="0">
              <a:lnSpc>
                <a:spcPct val="116599"/>
              </a:lnSpc>
              <a:spcBef>
                <a:spcPts val="0"/>
              </a:spcBef>
              <a:spcAft>
                <a:spcPts val="0"/>
              </a:spcAft>
              <a:buClr>
                <a:srgbClr val="000000"/>
              </a:buClr>
              <a:buSzPts val="1400"/>
              <a:buFont typeface="Arial"/>
              <a:buNone/>
            </a:pPr>
            <a:endParaRPr lang="en-US" sz="1000" b="0" i="0" u="none" strike="noStrike" cap="none" dirty="0">
              <a:solidFill>
                <a:srgbClr val="344767"/>
              </a:solidFill>
              <a:latin typeface="Trebuchet MS"/>
              <a:ea typeface="Trebuchet MS"/>
              <a:cs typeface="Trebuchet MS"/>
              <a:sym typeface="Trebuchet MS"/>
            </a:endParaRPr>
          </a:p>
          <a:p>
            <a:pPr marL="12700">
              <a:lnSpc>
                <a:spcPct val="116599"/>
              </a:lnSpc>
              <a:buSzPts val="1400"/>
            </a:pPr>
            <a:r>
              <a:rPr lang="en-US" sz="1000" dirty="0">
                <a:solidFill>
                  <a:srgbClr val="344767"/>
                </a:solidFill>
                <a:latin typeface="Trebuchet MS"/>
                <a:ea typeface="Trebuchet MS"/>
                <a:cs typeface="Trebuchet MS"/>
                <a:sym typeface="Trebuchet MS"/>
              </a:rPr>
              <a:t>For instance, (</a:t>
            </a:r>
            <a:r>
              <a:rPr lang="en-US" sz="900" dirty="0">
                <a:solidFill>
                  <a:srgbClr val="37474F"/>
                </a:solidFill>
                <a:latin typeface="Roboto Mono"/>
                <a:ea typeface="Roboto Mono"/>
                <a:cs typeface="Roboto Mono"/>
                <a:sym typeface="Roboto Mono"/>
              </a:rPr>
              <a:t>&lt;</a:t>
            </a:r>
            <a:r>
              <a:rPr lang="en-US" sz="900" dirty="0">
                <a:solidFill>
                  <a:srgbClr val="3F51B5"/>
                </a:solidFill>
                <a:latin typeface="Roboto Mono"/>
                <a:ea typeface="Roboto Mono"/>
                <a:cs typeface="Roboto Mono"/>
                <a:sym typeface="Roboto Mono"/>
              </a:rPr>
              <a:t>p</a:t>
            </a:r>
            <a:r>
              <a:rPr lang="en-US" sz="900" dirty="0">
                <a:solidFill>
                  <a:srgbClr val="37474F"/>
                </a:solidFill>
                <a:latin typeface="Roboto Mono"/>
                <a:ea typeface="Roboto Mono"/>
                <a:cs typeface="Roboto Mono"/>
                <a:sym typeface="Roboto Mono"/>
              </a:rPr>
              <a:t>&gt;)</a:t>
            </a:r>
            <a:r>
              <a:rPr lang="en-US" sz="1000" dirty="0">
                <a:solidFill>
                  <a:srgbClr val="344767"/>
                </a:solidFill>
                <a:latin typeface="Trebuchet MS"/>
                <a:ea typeface="Trebuchet MS"/>
                <a:cs typeface="Trebuchet MS"/>
                <a:sym typeface="Trebuchet MS"/>
              </a:rPr>
              <a:t> is a block-level element, while (</a:t>
            </a:r>
            <a:r>
              <a:rPr lang="en-US" sz="900" dirty="0">
                <a:solidFill>
                  <a:srgbClr val="37474F"/>
                </a:solidFill>
                <a:latin typeface="Roboto Mono"/>
                <a:ea typeface="Roboto Mono"/>
                <a:cs typeface="Roboto Mono"/>
                <a:sym typeface="Roboto Mono"/>
              </a:rPr>
              <a:t>&lt;</a:t>
            </a:r>
            <a:r>
              <a:rPr lang="en-US" sz="900" dirty="0" err="1">
                <a:solidFill>
                  <a:srgbClr val="3F51B5"/>
                </a:solidFill>
                <a:latin typeface="Roboto Mono"/>
                <a:ea typeface="Roboto Mono"/>
                <a:cs typeface="Roboto Mono"/>
                <a:sym typeface="Roboto Mono"/>
              </a:rPr>
              <a:t>em</a:t>
            </a:r>
            <a:r>
              <a:rPr lang="en-US" sz="900" dirty="0">
                <a:solidFill>
                  <a:srgbClr val="37474F"/>
                </a:solidFill>
                <a:latin typeface="Roboto Mono"/>
                <a:ea typeface="Roboto Mono"/>
                <a:cs typeface="Roboto Mono"/>
                <a:sym typeface="Roboto Mono"/>
              </a:rPr>
              <a:t>&gt;)</a:t>
            </a:r>
            <a:r>
              <a:rPr lang="en-US" sz="1000" dirty="0">
                <a:solidFill>
                  <a:srgbClr val="344767"/>
                </a:solidFill>
                <a:latin typeface="Trebuchet MS"/>
                <a:ea typeface="Trebuchet MS"/>
                <a:cs typeface="Trebuchet MS"/>
                <a:sym typeface="Trebuchet MS"/>
              </a:rPr>
              <a:t> is an inline element that affects a span of text inside of a paragraph. It stands for “emphasis”, and it’s typically displayed as italicized text</a:t>
            </a:r>
          </a:p>
          <a:p>
            <a:pPr marL="12700" marR="0" lvl="0" indent="0" algn="l" rtl="0">
              <a:lnSpc>
                <a:spcPct val="116599"/>
              </a:lnSpc>
              <a:spcBef>
                <a:spcPts val="0"/>
              </a:spcBef>
              <a:spcAft>
                <a:spcPts val="0"/>
              </a:spcAft>
              <a:buClr>
                <a:srgbClr val="000000"/>
              </a:buClr>
              <a:buSzPts val="1400"/>
              <a:buFont typeface="Arial"/>
              <a:buNone/>
            </a:pPr>
            <a:endParaRPr lang="en-US" sz="1000" b="0" i="0" u="none" strike="noStrike" cap="none" dirty="0">
              <a:solidFill>
                <a:srgbClr val="67748E"/>
              </a:solidFill>
              <a:latin typeface="Trebuchet MS"/>
              <a:ea typeface="Trebuchet MS"/>
              <a:cs typeface="Trebuchet MS"/>
              <a:sym typeface="Trebuchet MS"/>
            </a:endParaRPr>
          </a:p>
        </p:txBody>
      </p:sp>
      <p:pic>
        <p:nvPicPr>
          <p:cNvPr id="3" name="Google Shape;391;p44">
            <a:extLst>
              <a:ext uri="{FF2B5EF4-FFF2-40B4-BE49-F238E27FC236}">
                <a16:creationId xmlns:a16="http://schemas.microsoft.com/office/drawing/2014/main" id="{0B3D475E-AB5F-404A-6FCC-368C250AAEC4}"/>
              </a:ext>
            </a:extLst>
          </p:cNvPr>
          <p:cNvPicPr preferRelativeResize="0"/>
          <p:nvPr/>
        </p:nvPicPr>
        <p:blipFill>
          <a:blip r:embed="rId4">
            <a:alphaModFix/>
          </a:blip>
          <a:stretch>
            <a:fillRect/>
          </a:stretch>
        </p:blipFill>
        <p:spPr>
          <a:xfrm>
            <a:off x="4696650" y="3363005"/>
            <a:ext cx="3878449" cy="1798700"/>
          </a:xfrm>
          <a:prstGeom prst="rect">
            <a:avLst/>
          </a:prstGeom>
          <a:noFill/>
          <a:ln>
            <a:noFill/>
          </a:ln>
        </p:spPr>
      </p:pic>
    </p:spTree>
    <p:extLst>
      <p:ext uri="{BB962C8B-B14F-4D97-AF65-F5344CB8AC3E}">
        <p14:creationId xmlns:p14="http://schemas.microsoft.com/office/powerpoint/2010/main" val="296756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41"/>
        <p:cNvGrpSpPr/>
        <p:nvPr/>
      </p:nvGrpSpPr>
      <p:grpSpPr>
        <a:xfrm>
          <a:off x="0" y="0"/>
          <a:ext cx="0" cy="0"/>
          <a:chOff x="0" y="0"/>
          <a:chExt cx="0" cy="0"/>
        </a:xfrm>
      </p:grpSpPr>
      <p:pic>
        <p:nvPicPr>
          <p:cNvPr id="242" name="Google Shape;242;g26585e5a41e_0_321"/>
          <p:cNvPicPr preferRelativeResize="0"/>
          <p:nvPr/>
        </p:nvPicPr>
        <p:blipFill rotWithShape="1">
          <a:blip r:embed="rId3">
            <a:alphaModFix/>
          </a:blip>
          <a:srcRect/>
          <a:stretch/>
        </p:blipFill>
        <p:spPr>
          <a:xfrm>
            <a:off x="7630763" y="276049"/>
            <a:ext cx="1184604" cy="360062"/>
          </a:xfrm>
          <a:prstGeom prst="rect">
            <a:avLst/>
          </a:prstGeom>
          <a:noFill/>
          <a:ln>
            <a:noFill/>
          </a:ln>
        </p:spPr>
      </p:pic>
      <p:sp>
        <p:nvSpPr>
          <p:cNvPr id="243" name="Google Shape;243;g26585e5a41e_0_321"/>
          <p:cNvSpPr/>
          <p:nvPr/>
        </p:nvSpPr>
        <p:spPr>
          <a:xfrm>
            <a:off x="6118325" y="1259500"/>
            <a:ext cx="4460700" cy="40095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44" name="Google Shape;244;g26585e5a41e_0_321"/>
          <p:cNvSpPr/>
          <p:nvPr/>
        </p:nvSpPr>
        <p:spPr>
          <a:xfrm>
            <a:off x="5297525" y="3825500"/>
            <a:ext cx="3012300" cy="1443600"/>
          </a:xfrm>
          <a:prstGeom prst="parallelogram">
            <a:avLst>
              <a:gd name="adj" fmla="val 25000"/>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45" name="Google Shape;245;g26585e5a41e_0_321"/>
          <p:cNvSpPr/>
          <p:nvPr/>
        </p:nvSpPr>
        <p:spPr>
          <a:xfrm>
            <a:off x="6118325" y="3371000"/>
            <a:ext cx="1321500" cy="917100"/>
          </a:xfrm>
          <a:prstGeom prst="parallelogram">
            <a:avLst>
              <a:gd name="adj" fmla="val 25000"/>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5" name="Google Shape;185;g26585e5a41e_0_306"/>
          <p:cNvSpPr txBox="1"/>
          <p:nvPr/>
        </p:nvSpPr>
        <p:spPr>
          <a:xfrm>
            <a:off x="445239" y="206514"/>
            <a:ext cx="5383187" cy="566100"/>
          </a:xfrm>
          <a:prstGeom prst="rect">
            <a:avLst/>
          </a:prstGeom>
          <a:noFill/>
          <a:ln>
            <a:noFill/>
          </a:ln>
        </p:spPr>
        <p:txBody>
          <a:bodyPr spcFirstLastPara="1" wrap="square" lIns="91450" tIns="91450" rIns="91450" bIns="91450" anchor="t" anchorCtr="0">
            <a:noAutofit/>
          </a:bodyPr>
          <a:lstStyle/>
          <a:p>
            <a:pPr marL="0" lvl="0" indent="0" algn="l" rtl="0">
              <a:spcBef>
                <a:spcPts val="0"/>
              </a:spcBef>
              <a:spcAft>
                <a:spcPts val="0"/>
              </a:spcAft>
              <a:buNone/>
            </a:pPr>
            <a:r>
              <a:rPr lang="en-US" sz="3000" b="1" dirty="0">
                <a:solidFill>
                  <a:srgbClr val="48A8C4"/>
                </a:solidFill>
                <a:latin typeface="Plus Jakarta Sans"/>
                <a:ea typeface="Plus Jakarta Sans"/>
                <a:cs typeface="Plus Jakarta Sans"/>
                <a:sym typeface="Plus Jakarta Sans"/>
              </a:rPr>
              <a:t>Commonly used block elements</a:t>
            </a:r>
            <a:endParaRPr sz="3000" b="1" dirty="0">
              <a:solidFill>
                <a:srgbClr val="48A8C4"/>
              </a:solidFill>
              <a:latin typeface="Plus Jakarta Sans"/>
              <a:ea typeface="Plus Jakarta Sans"/>
              <a:cs typeface="Plus Jakarta Sans"/>
              <a:sym typeface="Plus Jakarta Sans"/>
            </a:endParaRPr>
          </a:p>
        </p:txBody>
      </p:sp>
      <p:sp>
        <p:nvSpPr>
          <p:cNvPr id="2" name="Google Shape;375;p42">
            <a:extLst>
              <a:ext uri="{FF2B5EF4-FFF2-40B4-BE49-F238E27FC236}">
                <a16:creationId xmlns:a16="http://schemas.microsoft.com/office/drawing/2014/main" id="{400997D6-E537-4395-AD2F-31D464A82BAB}"/>
              </a:ext>
            </a:extLst>
          </p:cNvPr>
          <p:cNvSpPr txBox="1"/>
          <p:nvPr/>
        </p:nvSpPr>
        <p:spPr>
          <a:xfrm>
            <a:off x="445239" y="1234093"/>
            <a:ext cx="5815958" cy="1460328"/>
          </a:xfrm>
          <a:prstGeom prst="rect">
            <a:avLst/>
          </a:prstGeom>
          <a:noFill/>
          <a:ln>
            <a:noFill/>
          </a:ln>
        </p:spPr>
        <p:txBody>
          <a:bodyPr spcFirstLastPara="1" wrap="square" lIns="0" tIns="6025" rIns="0" bIns="0" anchor="t" anchorCtr="0">
            <a:spAutoFit/>
          </a:bodyPr>
          <a:lstStyle/>
          <a:p>
            <a:pPr marL="457200" lvl="0" indent="-317500">
              <a:lnSpc>
                <a:spcPct val="150000"/>
              </a:lnSpc>
              <a:buClr>
                <a:srgbClr val="344767"/>
              </a:buClr>
              <a:buSzPts val="1400"/>
              <a:buFont typeface="Trebuchet MS"/>
              <a:buAutoNum type="arabicPeriod"/>
            </a:pPr>
            <a:r>
              <a:rPr lang="en-US" sz="1000" dirty="0">
                <a:solidFill>
                  <a:srgbClr val="37474F"/>
                </a:solidFill>
                <a:latin typeface="Roboto Mono"/>
                <a:ea typeface="Roboto Mono"/>
                <a:cs typeface="Roboto Mono"/>
                <a:sym typeface="Roboto Mono"/>
              </a:rPr>
              <a:t>&lt;</a:t>
            </a:r>
            <a:r>
              <a:rPr lang="en-US" sz="1000" dirty="0">
                <a:solidFill>
                  <a:srgbClr val="3F51B5"/>
                </a:solidFill>
                <a:latin typeface="Roboto Mono"/>
                <a:ea typeface="Roboto Mono"/>
                <a:cs typeface="Roboto Mono"/>
                <a:sym typeface="Roboto Mono"/>
              </a:rPr>
              <a:t>div</a:t>
            </a:r>
            <a:r>
              <a:rPr lang="en-US" sz="1000" dirty="0">
                <a:solidFill>
                  <a:srgbClr val="37474F"/>
                </a:solidFill>
                <a:latin typeface="Roboto Mono"/>
                <a:ea typeface="Roboto Mono"/>
                <a:cs typeface="Roboto Mono"/>
                <a:sym typeface="Roboto Mono"/>
              </a:rPr>
              <a:t>&gt;</a:t>
            </a:r>
            <a:r>
              <a:rPr lang="en-US" sz="1050" dirty="0">
                <a:solidFill>
                  <a:srgbClr val="344767"/>
                </a:solidFill>
                <a:latin typeface="Trebuchet MS"/>
                <a:ea typeface="Trebuchet MS"/>
                <a:cs typeface="Trebuchet MS"/>
                <a:sym typeface="Trebuchet MS"/>
              </a:rPr>
              <a:t>: A generic container for grouping and styling content.</a:t>
            </a:r>
          </a:p>
          <a:p>
            <a:pPr marL="457200" lvl="0" indent="-317500">
              <a:lnSpc>
                <a:spcPct val="150000"/>
              </a:lnSpc>
              <a:buClr>
                <a:srgbClr val="344767"/>
              </a:buClr>
              <a:buSzPts val="1400"/>
              <a:buFont typeface="Trebuchet MS"/>
              <a:buAutoNum type="arabicPeriod"/>
            </a:pPr>
            <a:r>
              <a:rPr lang="en-US" sz="1050" dirty="0">
                <a:solidFill>
                  <a:srgbClr val="344767"/>
                </a:solidFill>
                <a:latin typeface="Trebuchet MS"/>
                <a:ea typeface="Trebuchet MS"/>
                <a:cs typeface="Trebuchet MS"/>
                <a:sym typeface="Trebuchet MS"/>
              </a:rPr>
              <a:t>Headings (</a:t>
            </a:r>
            <a:r>
              <a:rPr lang="en-US" sz="1000" dirty="0">
                <a:solidFill>
                  <a:srgbClr val="37474F"/>
                </a:solidFill>
                <a:latin typeface="Roboto Mono"/>
                <a:ea typeface="Roboto Mono"/>
                <a:cs typeface="Roboto Mono"/>
                <a:sym typeface="Roboto Mono"/>
              </a:rPr>
              <a:t>&lt;</a:t>
            </a:r>
            <a:r>
              <a:rPr lang="en-US" sz="1000" dirty="0">
                <a:solidFill>
                  <a:srgbClr val="3F51B5"/>
                </a:solidFill>
                <a:latin typeface="Roboto Mono"/>
                <a:ea typeface="Roboto Mono"/>
                <a:cs typeface="Roboto Mono"/>
                <a:sym typeface="Roboto Mono"/>
              </a:rPr>
              <a:t>h1</a:t>
            </a:r>
            <a:r>
              <a:rPr lang="en-US" sz="1000" dirty="0">
                <a:solidFill>
                  <a:srgbClr val="37474F"/>
                </a:solidFill>
                <a:latin typeface="Roboto Mono"/>
                <a:ea typeface="Roboto Mono"/>
                <a:cs typeface="Roboto Mono"/>
                <a:sym typeface="Roboto Mono"/>
              </a:rPr>
              <a:t>&gt;</a:t>
            </a:r>
            <a:r>
              <a:rPr lang="en-US" sz="1050" dirty="0">
                <a:solidFill>
                  <a:srgbClr val="344767"/>
                </a:solidFill>
                <a:latin typeface="Trebuchet MS"/>
                <a:ea typeface="Trebuchet MS"/>
                <a:cs typeface="Trebuchet MS"/>
                <a:sym typeface="Trebuchet MS"/>
              </a:rPr>
              <a:t> to </a:t>
            </a:r>
            <a:r>
              <a:rPr lang="en-US" sz="1000" dirty="0">
                <a:solidFill>
                  <a:srgbClr val="37474F"/>
                </a:solidFill>
                <a:latin typeface="Roboto Mono"/>
                <a:ea typeface="Roboto Mono"/>
                <a:cs typeface="Roboto Mono"/>
                <a:sym typeface="Roboto Mono"/>
              </a:rPr>
              <a:t>&lt;</a:t>
            </a:r>
            <a:r>
              <a:rPr lang="en-US" sz="1000" dirty="0">
                <a:solidFill>
                  <a:srgbClr val="3F51B5"/>
                </a:solidFill>
                <a:latin typeface="Roboto Mono"/>
                <a:ea typeface="Roboto Mono"/>
                <a:cs typeface="Roboto Mono"/>
                <a:sym typeface="Roboto Mono"/>
              </a:rPr>
              <a:t>h6</a:t>
            </a:r>
            <a:r>
              <a:rPr lang="en-US" sz="1000" dirty="0">
                <a:solidFill>
                  <a:srgbClr val="37474F"/>
                </a:solidFill>
                <a:latin typeface="Roboto Mono"/>
                <a:ea typeface="Roboto Mono"/>
                <a:cs typeface="Roboto Mono"/>
                <a:sym typeface="Roboto Mono"/>
              </a:rPr>
              <a:t>&gt;</a:t>
            </a:r>
            <a:r>
              <a:rPr lang="en-US" sz="1050" dirty="0">
                <a:solidFill>
                  <a:srgbClr val="344767"/>
                </a:solidFill>
                <a:latin typeface="Trebuchet MS"/>
                <a:ea typeface="Trebuchet MS"/>
                <a:cs typeface="Trebuchet MS"/>
                <a:sym typeface="Trebuchet MS"/>
              </a:rPr>
              <a:t>): Define headings of various levels, with </a:t>
            </a:r>
            <a:r>
              <a:rPr lang="en-US" sz="1000" dirty="0">
                <a:solidFill>
                  <a:srgbClr val="37474F"/>
                </a:solidFill>
                <a:latin typeface="Roboto Mono"/>
                <a:ea typeface="Roboto Mono"/>
                <a:cs typeface="Roboto Mono"/>
                <a:sym typeface="Roboto Mono"/>
              </a:rPr>
              <a:t>&lt;</a:t>
            </a:r>
            <a:r>
              <a:rPr lang="en-US" sz="1000" dirty="0">
                <a:solidFill>
                  <a:srgbClr val="3F51B5"/>
                </a:solidFill>
                <a:latin typeface="Roboto Mono"/>
                <a:ea typeface="Roboto Mono"/>
                <a:cs typeface="Roboto Mono"/>
                <a:sym typeface="Roboto Mono"/>
              </a:rPr>
              <a:t>h1</a:t>
            </a:r>
            <a:r>
              <a:rPr lang="en-US" sz="1000" dirty="0">
                <a:solidFill>
                  <a:srgbClr val="37474F"/>
                </a:solidFill>
                <a:latin typeface="Roboto Mono"/>
                <a:ea typeface="Roboto Mono"/>
                <a:cs typeface="Roboto Mono"/>
                <a:sym typeface="Roboto Mono"/>
              </a:rPr>
              <a:t>&gt;</a:t>
            </a:r>
            <a:r>
              <a:rPr lang="en-US" sz="1050" dirty="0">
                <a:solidFill>
                  <a:srgbClr val="344767"/>
                </a:solidFill>
                <a:latin typeface="Trebuchet MS"/>
                <a:ea typeface="Trebuchet MS"/>
                <a:cs typeface="Trebuchet MS"/>
                <a:sym typeface="Trebuchet MS"/>
              </a:rPr>
              <a:t> as the highest.</a:t>
            </a:r>
          </a:p>
          <a:p>
            <a:pPr marL="457200" lvl="0" indent="-317500">
              <a:lnSpc>
                <a:spcPct val="150000"/>
              </a:lnSpc>
              <a:buClr>
                <a:srgbClr val="344767"/>
              </a:buClr>
              <a:buSzPts val="1400"/>
              <a:buFont typeface="Trebuchet MS"/>
              <a:buAutoNum type="arabicPeriod"/>
            </a:pPr>
            <a:r>
              <a:rPr lang="en-US" sz="1050" dirty="0">
                <a:solidFill>
                  <a:srgbClr val="344767"/>
                </a:solidFill>
                <a:latin typeface="Trebuchet MS"/>
                <a:ea typeface="Trebuchet MS"/>
                <a:cs typeface="Trebuchet MS"/>
                <a:sym typeface="Trebuchet MS"/>
              </a:rPr>
              <a:t>Lists (</a:t>
            </a:r>
            <a:r>
              <a:rPr lang="en-US" sz="1000" dirty="0">
                <a:solidFill>
                  <a:srgbClr val="37474F"/>
                </a:solidFill>
                <a:latin typeface="Roboto Mono"/>
                <a:ea typeface="Roboto Mono"/>
                <a:cs typeface="Roboto Mono"/>
                <a:sym typeface="Roboto Mono"/>
              </a:rPr>
              <a:t>&lt;</a:t>
            </a:r>
            <a:r>
              <a:rPr lang="en-US" sz="1000" dirty="0" err="1">
                <a:solidFill>
                  <a:srgbClr val="3F51B5"/>
                </a:solidFill>
                <a:latin typeface="Roboto Mono"/>
                <a:ea typeface="Roboto Mono"/>
                <a:cs typeface="Roboto Mono"/>
                <a:sym typeface="Roboto Mono"/>
              </a:rPr>
              <a:t>ul</a:t>
            </a:r>
            <a:r>
              <a:rPr lang="en-US" sz="1000" dirty="0">
                <a:solidFill>
                  <a:srgbClr val="37474F"/>
                </a:solidFill>
                <a:latin typeface="Roboto Mono"/>
                <a:ea typeface="Roboto Mono"/>
                <a:cs typeface="Roboto Mono"/>
                <a:sym typeface="Roboto Mono"/>
              </a:rPr>
              <a:t>&gt;</a:t>
            </a:r>
            <a:r>
              <a:rPr lang="en-US" sz="1050" dirty="0">
                <a:solidFill>
                  <a:srgbClr val="344767"/>
                </a:solidFill>
                <a:latin typeface="Trebuchet MS"/>
                <a:ea typeface="Trebuchet MS"/>
                <a:cs typeface="Trebuchet MS"/>
                <a:sym typeface="Trebuchet MS"/>
              </a:rPr>
              <a:t>, </a:t>
            </a:r>
            <a:r>
              <a:rPr lang="en-US" sz="1000" dirty="0">
                <a:solidFill>
                  <a:srgbClr val="37474F"/>
                </a:solidFill>
                <a:latin typeface="Roboto Mono"/>
                <a:ea typeface="Roboto Mono"/>
                <a:cs typeface="Roboto Mono"/>
                <a:sym typeface="Roboto Mono"/>
              </a:rPr>
              <a:t>&lt;</a:t>
            </a:r>
            <a:r>
              <a:rPr lang="en-US" sz="1000" dirty="0" err="1">
                <a:solidFill>
                  <a:srgbClr val="3F51B5"/>
                </a:solidFill>
                <a:latin typeface="Roboto Mono"/>
                <a:ea typeface="Roboto Mono"/>
                <a:cs typeface="Roboto Mono"/>
                <a:sym typeface="Roboto Mono"/>
              </a:rPr>
              <a:t>ol</a:t>
            </a:r>
            <a:r>
              <a:rPr lang="en-US" sz="1000" dirty="0">
                <a:solidFill>
                  <a:srgbClr val="37474F"/>
                </a:solidFill>
                <a:latin typeface="Roboto Mono"/>
                <a:ea typeface="Roboto Mono"/>
                <a:cs typeface="Roboto Mono"/>
                <a:sym typeface="Roboto Mono"/>
              </a:rPr>
              <a:t>&gt;</a:t>
            </a:r>
            <a:r>
              <a:rPr lang="en-US" sz="1050" dirty="0">
                <a:solidFill>
                  <a:srgbClr val="344767"/>
                </a:solidFill>
                <a:latin typeface="Trebuchet MS"/>
                <a:ea typeface="Trebuchet MS"/>
                <a:cs typeface="Trebuchet MS"/>
                <a:sym typeface="Trebuchet MS"/>
              </a:rPr>
              <a:t>, </a:t>
            </a:r>
            <a:r>
              <a:rPr lang="en-US" sz="1000" dirty="0">
                <a:solidFill>
                  <a:srgbClr val="37474F"/>
                </a:solidFill>
                <a:latin typeface="Roboto Mono"/>
                <a:ea typeface="Roboto Mono"/>
                <a:cs typeface="Roboto Mono"/>
                <a:sym typeface="Roboto Mono"/>
              </a:rPr>
              <a:t>&lt;</a:t>
            </a:r>
            <a:r>
              <a:rPr lang="en-US" sz="1000" dirty="0">
                <a:solidFill>
                  <a:srgbClr val="3F51B5"/>
                </a:solidFill>
                <a:latin typeface="Roboto Mono"/>
                <a:ea typeface="Roboto Mono"/>
                <a:cs typeface="Roboto Mono"/>
                <a:sym typeface="Roboto Mono"/>
              </a:rPr>
              <a:t>li</a:t>
            </a:r>
            <a:r>
              <a:rPr lang="en-US" sz="1000" dirty="0">
                <a:solidFill>
                  <a:srgbClr val="37474F"/>
                </a:solidFill>
                <a:latin typeface="Roboto Mono"/>
                <a:ea typeface="Roboto Mono"/>
                <a:cs typeface="Roboto Mono"/>
                <a:sym typeface="Roboto Mono"/>
              </a:rPr>
              <a:t>&gt;</a:t>
            </a:r>
            <a:r>
              <a:rPr lang="en-US" sz="1050" dirty="0">
                <a:solidFill>
                  <a:srgbClr val="344767"/>
                </a:solidFill>
                <a:latin typeface="Trebuchet MS"/>
                <a:ea typeface="Trebuchet MS"/>
                <a:cs typeface="Trebuchet MS"/>
                <a:sym typeface="Trebuchet MS"/>
              </a:rPr>
              <a:t>): Create unordered lists (</a:t>
            </a:r>
            <a:r>
              <a:rPr lang="en-US" sz="1000" dirty="0">
                <a:solidFill>
                  <a:srgbClr val="37474F"/>
                </a:solidFill>
                <a:latin typeface="Roboto Mono"/>
                <a:ea typeface="Roboto Mono"/>
                <a:cs typeface="Roboto Mono"/>
                <a:sym typeface="Roboto Mono"/>
              </a:rPr>
              <a:t>&lt;</a:t>
            </a:r>
            <a:r>
              <a:rPr lang="en-US" sz="1000" dirty="0" err="1">
                <a:solidFill>
                  <a:srgbClr val="3F51B5"/>
                </a:solidFill>
                <a:latin typeface="Roboto Mono"/>
                <a:ea typeface="Roboto Mono"/>
                <a:cs typeface="Roboto Mono"/>
                <a:sym typeface="Roboto Mono"/>
              </a:rPr>
              <a:t>ul</a:t>
            </a:r>
            <a:r>
              <a:rPr lang="en-US" sz="1000" dirty="0">
                <a:solidFill>
                  <a:srgbClr val="37474F"/>
                </a:solidFill>
                <a:latin typeface="Roboto Mono"/>
                <a:ea typeface="Roboto Mono"/>
                <a:cs typeface="Roboto Mono"/>
                <a:sym typeface="Roboto Mono"/>
              </a:rPr>
              <a:t>&gt;</a:t>
            </a:r>
            <a:r>
              <a:rPr lang="en-US" sz="1050" dirty="0">
                <a:solidFill>
                  <a:srgbClr val="344767"/>
                </a:solidFill>
                <a:latin typeface="Trebuchet MS"/>
                <a:ea typeface="Trebuchet MS"/>
                <a:cs typeface="Trebuchet MS"/>
                <a:sym typeface="Trebuchet MS"/>
              </a:rPr>
              <a:t>), ordered lists (</a:t>
            </a:r>
            <a:r>
              <a:rPr lang="en-US" sz="1000" dirty="0">
                <a:solidFill>
                  <a:srgbClr val="37474F"/>
                </a:solidFill>
                <a:latin typeface="Roboto Mono"/>
                <a:ea typeface="Roboto Mono"/>
                <a:cs typeface="Roboto Mono"/>
                <a:sym typeface="Roboto Mono"/>
              </a:rPr>
              <a:t>&lt;</a:t>
            </a:r>
            <a:r>
              <a:rPr lang="en-US" sz="1000" dirty="0" err="1">
                <a:solidFill>
                  <a:srgbClr val="3F51B5"/>
                </a:solidFill>
                <a:latin typeface="Roboto Mono"/>
                <a:ea typeface="Roboto Mono"/>
                <a:cs typeface="Roboto Mono"/>
                <a:sym typeface="Roboto Mono"/>
              </a:rPr>
              <a:t>ol</a:t>
            </a:r>
            <a:r>
              <a:rPr lang="en-US" sz="1000" dirty="0">
                <a:solidFill>
                  <a:srgbClr val="37474F"/>
                </a:solidFill>
                <a:latin typeface="Roboto Mono"/>
                <a:ea typeface="Roboto Mono"/>
                <a:cs typeface="Roboto Mono"/>
                <a:sym typeface="Roboto Mono"/>
              </a:rPr>
              <a:t>&gt;</a:t>
            </a:r>
            <a:r>
              <a:rPr lang="en-US" sz="1050" dirty="0">
                <a:solidFill>
                  <a:srgbClr val="344767"/>
                </a:solidFill>
                <a:latin typeface="Trebuchet MS"/>
                <a:ea typeface="Trebuchet MS"/>
                <a:cs typeface="Trebuchet MS"/>
                <a:sym typeface="Trebuchet MS"/>
              </a:rPr>
              <a:t>), and list items (</a:t>
            </a:r>
            <a:r>
              <a:rPr lang="en-US" sz="1000" dirty="0">
                <a:solidFill>
                  <a:srgbClr val="37474F"/>
                </a:solidFill>
                <a:latin typeface="Roboto Mono"/>
                <a:ea typeface="Roboto Mono"/>
                <a:cs typeface="Roboto Mono"/>
                <a:sym typeface="Roboto Mono"/>
              </a:rPr>
              <a:t>&lt;</a:t>
            </a:r>
            <a:r>
              <a:rPr lang="en-US" sz="1000" dirty="0">
                <a:solidFill>
                  <a:srgbClr val="3F51B5"/>
                </a:solidFill>
                <a:latin typeface="Roboto Mono"/>
                <a:ea typeface="Roboto Mono"/>
                <a:cs typeface="Roboto Mono"/>
                <a:sym typeface="Roboto Mono"/>
              </a:rPr>
              <a:t>li</a:t>
            </a:r>
            <a:r>
              <a:rPr lang="en-US" sz="1000" dirty="0">
                <a:solidFill>
                  <a:srgbClr val="37474F"/>
                </a:solidFill>
                <a:latin typeface="Roboto Mono"/>
                <a:ea typeface="Roboto Mono"/>
                <a:cs typeface="Roboto Mono"/>
                <a:sym typeface="Roboto Mono"/>
              </a:rPr>
              <a:t>&gt;</a:t>
            </a:r>
            <a:r>
              <a:rPr lang="en-US" sz="1050" dirty="0">
                <a:solidFill>
                  <a:srgbClr val="344767"/>
                </a:solidFill>
                <a:latin typeface="Trebuchet MS"/>
                <a:ea typeface="Trebuchet MS"/>
                <a:cs typeface="Trebuchet MS"/>
                <a:sym typeface="Trebuchet MS"/>
              </a:rPr>
              <a:t>).</a:t>
            </a:r>
          </a:p>
          <a:p>
            <a:pPr marL="457200" lvl="0" indent="-317500">
              <a:lnSpc>
                <a:spcPct val="150000"/>
              </a:lnSpc>
              <a:buClr>
                <a:srgbClr val="344767"/>
              </a:buClr>
              <a:buSzPts val="1400"/>
              <a:buFont typeface="Trebuchet MS"/>
              <a:buAutoNum type="arabicPeriod"/>
            </a:pPr>
            <a:r>
              <a:rPr lang="en-US" sz="1000" dirty="0">
                <a:solidFill>
                  <a:srgbClr val="37474F"/>
                </a:solidFill>
                <a:latin typeface="Roboto Mono"/>
                <a:ea typeface="Roboto Mono"/>
                <a:cs typeface="Roboto Mono"/>
                <a:sym typeface="Roboto Mono"/>
              </a:rPr>
              <a:t>&lt;</a:t>
            </a:r>
            <a:r>
              <a:rPr lang="en-US" sz="1000" dirty="0">
                <a:solidFill>
                  <a:srgbClr val="3F51B5"/>
                </a:solidFill>
                <a:latin typeface="Roboto Mono"/>
                <a:ea typeface="Roboto Mono"/>
                <a:cs typeface="Roboto Mono"/>
                <a:sym typeface="Roboto Mono"/>
              </a:rPr>
              <a:t>p</a:t>
            </a:r>
            <a:r>
              <a:rPr lang="en-US" sz="1000" dirty="0">
                <a:solidFill>
                  <a:srgbClr val="37474F"/>
                </a:solidFill>
                <a:latin typeface="Roboto Mono"/>
                <a:ea typeface="Roboto Mono"/>
                <a:cs typeface="Roboto Mono"/>
                <a:sym typeface="Roboto Mono"/>
              </a:rPr>
              <a:t>&gt;</a:t>
            </a:r>
            <a:r>
              <a:rPr lang="en-US" sz="1050" dirty="0">
                <a:solidFill>
                  <a:srgbClr val="344767"/>
                </a:solidFill>
                <a:latin typeface="Trebuchet MS"/>
                <a:ea typeface="Trebuchet MS"/>
                <a:cs typeface="Trebuchet MS"/>
                <a:sym typeface="Trebuchet MS"/>
              </a:rPr>
              <a:t>: Represents a paragraph of text.</a:t>
            </a:r>
          </a:p>
          <a:p>
            <a:pPr marL="457200" lvl="0" indent="-317500">
              <a:lnSpc>
                <a:spcPct val="150000"/>
              </a:lnSpc>
              <a:buClr>
                <a:srgbClr val="344767"/>
              </a:buClr>
              <a:buSzPts val="1400"/>
              <a:buFont typeface="Trebuchet MS"/>
              <a:buAutoNum type="arabicPeriod"/>
            </a:pPr>
            <a:r>
              <a:rPr lang="en-US" sz="1000" dirty="0">
                <a:solidFill>
                  <a:srgbClr val="37474F"/>
                </a:solidFill>
                <a:latin typeface="Roboto Mono"/>
                <a:ea typeface="Roboto Mono"/>
                <a:cs typeface="Roboto Mono"/>
                <a:sym typeface="Roboto Mono"/>
              </a:rPr>
              <a:t>&lt;</a:t>
            </a:r>
            <a:r>
              <a:rPr lang="en-US" sz="1000" dirty="0">
                <a:solidFill>
                  <a:srgbClr val="3F51B5"/>
                </a:solidFill>
                <a:latin typeface="Roboto Mono"/>
                <a:ea typeface="Roboto Mono"/>
                <a:cs typeface="Roboto Mono"/>
                <a:sym typeface="Roboto Mono"/>
              </a:rPr>
              <a:t>table</a:t>
            </a:r>
            <a:r>
              <a:rPr lang="en-US" sz="1000" dirty="0">
                <a:solidFill>
                  <a:srgbClr val="37474F"/>
                </a:solidFill>
                <a:latin typeface="Roboto Mono"/>
                <a:ea typeface="Roboto Mono"/>
                <a:cs typeface="Roboto Mono"/>
                <a:sym typeface="Roboto Mono"/>
              </a:rPr>
              <a:t>&gt;</a:t>
            </a:r>
            <a:r>
              <a:rPr lang="en-US" sz="1050" dirty="0">
                <a:solidFill>
                  <a:srgbClr val="344767"/>
                </a:solidFill>
                <a:latin typeface="Trebuchet MS"/>
                <a:ea typeface="Trebuchet MS"/>
                <a:cs typeface="Trebuchet MS"/>
                <a:sym typeface="Trebuchet MS"/>
              </a:rPr>
              <a:t>: Defines a table, including rows (</a:t>
            </a:r>
            <a:r>
              <a:rPr lang="en-US" sz="1000" dirty="0">
                <a:solidFill>
                  <a:srgbClr val="37474F"/>
                </a:solidFill>
                <a:latin typeface="Roboto Mono"/>
                <a:ea typeface="Roboto Mono"/>
                <a:cs typeface="Roboto Mono"/>
                <a:sym typeface="Roboto Mono"/>
              </a:rPr>
              <a:t>&lt;</a:t>
            </a:r>
            <a:r>
              <a:rPr lang="en-US" sz="1000" dirty="0">
                <a:solidFill>
                  <a:srgbClr val="3F51B5"/>
                </a:solidFill>
                <a:latin typeface="Roboto Mono"/>
                <a:ea typeface="Roboto Mono"/>
                <a:cs typeface="Roboto Mono"/>
                <a:sym typeface="Roboto Mono"/>
              </a:rPr>
              <a:t>tr</a:t>
            </a:r>
            <a:r>
              <a:rPr lang="en-US" sz="1000" dirty="0">
                <a:solidFill>
                  <a:srgbClr val="37474F"/>
                </a:solidFill>
                <a:latin typeface="Roboto Mono"/>
                <a:ea typeface="Roboto Mono"/>
                <a:cs typeface="Roboto Mono"/>
                <a:sym typeface="Roboto Mono"/>
              </a:rPr>
              <a:t>&gt;</a:t>
            </a:r>
            <a:r>
              <a:rPr lang="en-US" sz="1050" dirty="0">
                <a:solidFill>
                  <a:srgbClr val="344767"/>
                </a:solidFill>
                <a:latin typeface="Trebuchet MS"/>
                <a:ea typeface="Trebuchet MS"/>
                <a:cs typeface="Trebuchet MS"/>
                <a:sym typeface="Trebuchet MS"/>
              </a:rPr>
              <a:t>), columns (</a:t>
            </a:r>
            <a:r>
              <a:rPr lang="en-US" sz="1000" dirty="0">
                <a:solidFill>
                  <a:srgbClr val="37474F"/>
                </a:solidFill>
                <a:latin typeface="Roboto Mono"/>
                <a:ea typeface="Roboto Mono"/>
                <a:cs typeface="Roboto Mono"/>
                <a:sym typeface="Roboto Mono"/>
              </a:rPr>
              <a:t>&lt;</a:t>
            </a:r>
            <a:r>
              <a:rPr lang="en-US" sz="1000" dirty="0">
                <a:solidFill>
                  <a:srgbClr val="3F51B5"/>
                </a:solidFill>
                <a:latin typeface="Roboto Mono"/>
                <a:ea typeface="Roboto Mono"/>
                <a:cs typeface="Roboto Mono"/>
                <a:sym typeface="Roboto Mono"/>
              </a:rPr>
              <a:t>td</a:t>
            </a:r>
            <a:r>
              <a:rPr lang="en-US" sz="1000" dirty="0">
                <a:solidFill>
                  <a:srgbClr val="37474F"/>
                </a:solidFill>
                <a:latin typeface="Roboto Mono"/>
                <a:ea typeface="Roboto Mono"/>
                <a:cs typeface="Roboto Mono"/>
                <a:sym typeface="Roboto Mono"/>
              </a:rPr>
              <a:t>&gt;</a:t>
            </a:r>
            <a:r>
              <a:rPr lang="en-US" sz="1050" dirty="0">
                <a:solidFill>
                  <a:srgbClr val="344767"/>
                </a:solidFill>
                <a:latin typeface="Trebuchet MS"/>
                <a:ea typeface="Trebuchet MS"/>
                <a:cs typeface="Trebuchet MS"/>
                <a:sym typeface="Trebuchet MS"/>
              </a:rPr>
              <a:t>), and headers (</a:t>
            </a:r>
            <a:r>
              <a:rPr lang="en-US" sz="1000" dirty="0">
                <a:solidFill>
                  <a:srgbClr val="37474F"/>
                </a:solidFill>
                <a:latin typeface="Roboto Mono"/>
                <a:ea typeface="Roboto Mono"/>
                <a:cs typeface="Roboto Mono"/>
                <a:sym typeface="Roboto Mono"/>
              </a:rPr>
              <a:t>&lt;</a:t>
            </a:r>
            <a:r>
              <a:rPr lang="en-US" sz="1000" dirty="0" err="1">
                <a:solidFill>
                  <a:srgbClr val="3F51B5"/>
                </a:solidFill>
                <a:latin typeface="Roboto Mono"/>
                <a:ea typeface="Roboto Mono"/>
                <a:cs typeface="Roboto Mono"/>
                <a:sym typeface="Roboto Mono"/>
              </a:rPr>
              <a:t>th</a:t>
            </a:r>
            <a:r>
              <a:rPr lang="en-US" sz="1000" dirty="0">
                <a:solidFill>
                  <a:srgbClr val="37474F"/>
                </a:solidFill>
                <a:latin typeface="Roboto Mono"/>
                <a:ea typeface="Roboto Mono"/>
                <a:cs typeface="Roboto Mono"/>
                <a:sym typeface="Roboto Mono"/>
              </a:rPr>
              <a:t>&gt;</a:t>
            </a:r>
            <a:r>
              <a:rPr lang="en-US" sz="1050" dirty="0">
                <a:solidFill>
                  <a:srgbClr val="344767"/>
                </a:solidFill>
                <a:latin typeface="Trebuchet MS"/>
                <a:ea typeface="Trebuchet MS"/>
                <a:cs typeface="Trebuchet MS"/>
                <a:sym typeface="Trebuchet MS"/>
              </a:rPr>
              <a:t>).</a:t>
            </a:r>
          </a:p>
        </p:txBody>
      </p:sp>
    </p:spTree>
    <p:extLst>
      <p:ext uri="{BB962C8B-B14F-4D97-AF65-F5344CB8AC3E}">
        <p14:creationId xmlns:p14="http://schemas.microsoft.com/office/powerpoint/2010/main" val="196953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8A8C4"/>
        </a:solidFill>
        <a:effectLst/>
      </p:bgPr>
    </p:bg>
    <p:spTree>
      <p:nvGrpSpPr>
        <p:cNvPr id="1" name="Shape 202"/>
        <p:cNvGrpSpPr/>
        <p:nvPr/>
      </p:nvGrpSpPr>
      <p:grpSpPr>
        <a:xfrm>
          <a:off x="0" y="0"/>
          <a:ext cx="0" cy="0"/>
          <a:chOff x="0" y="0"/>
          <a:chExt cx="0" cy="0"/>
        </a:xfrm>
      </p:grpSpPr>
      <p:sp>
        <p:nvSpPr>
          <p:cNvPr id="203" name="Google Shape;203;g26585e5a41e_0_43"/>
          <p:cNvSpPr/>
          <p:nvPr/>
        </p:nvSpPr>
        <p:spPr>
          <a:xfrm>
            <a:off x="-1050025" y="1135575"/>
            <a:ext cx="5007900" cy="40095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4" name="Google Shape;204;g26585e5a41e_0_43"/>
          <p:cNvSpPr/>
          <p:nvPr/>
        </p:nvSpPr>
        <p:spPr>
          <a:xfrm>
            <a:off x="1231875" y="3379605"/>
            <a:ext cx="2726100" cy="1765500"/>
          </a:xfrm>
          <a:prstGeom prst="parallelogram">
            <a:avLst>
              <a:gd name="adj" fmla="val 25000"/>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5" name="Google Shape;205;g26585e5a41e_0_43"/>
          <p:cNvSpPr/>
          <p:nvPr/>
        </p:nvSpPr>
        <p:spPr>
          <a:xfrm>
            <a:off x="2300550" y="3923775"/>
            <a:ext cx="1853100" cy="1221300"/>
          </a:xfrm>
          <a:prstGeom prst="parallelogram">
            <a:avLst>
              <a:gd name="adj" fmla="val 25000"/>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6" name="Google Shape;206;g26585e5a41e_0_43"/>
          <p:cNvSpPr txBox="1">
            <a:spLocks noGrp="1"/>
          </p:cNvSpPr>
          <p:nvPr>
            <p:ph type="ctrTitle"/>
          </p:nvPr>
        </p:nvSpPr>
        <p:spPr>
          <a:xfrm>
            <a:off x="4776450" y="2352200"/>
            <a:ext cx="4034400" cy="1357800"/>
          </a:xfrm>
          <a:prstGeom prst="rect">
            <a:avLst/>
          </a:prstGeom>
        </p:spPr>
        <p:txBody>
          <a:bodyPr spcFirstLastPara="1" wrap="square" lIns="91425" tIns="45700" rIns="91425" bIns="45700" anchor="ctr" anchorCtr="0">
            <a:normAutofit/>
          </a:bodyPr>
          <a:lstStyle/>
          <a:p>
            <a:pPr marL="0" lvl="0" indent="0" algn="l" rtl="0">
              <a:lnSpc>
                <a:spcPct val="85000"/>
              </a:lnSpc>
              <a:spcBef>
                <a:spcPts val="0"/>
              </a:spcBef>
              <a:spcAft>
                <a:spcPts val="0"/>
              </a:spcAft>
              <a:buNone/>
            </a:pPr>
            <a:r>
              <a:rPr lang="en-US" sz="4800" b="1" dirty="0">
                <a:solidFill>
                  <a:schemeClr val="lt1"/>
                </a:solidFill>
                <a:latin typeface="Plus Jakarta Sans"/>
                <a:ea typeface="Plus Jakarta Sans"/>
                <a:cs typeface="Plus Jakarta Sans"/>
                <a:sym typeface="Plus Jakarta Sans"/>
              </a:rPr>
              <a:t>Let’s Code</a:t>
            </a:r>
            <a:endParaRPr sz="4800" b="1" dirty="0">
              <a:solidFill>
                <a:schemeClr val="lt1"/>
              </a:solidFill>
              <a:latin typeface="Plus Jakarta Sans"/>
              <a:ea typeface="Plus Jakarta Sans"/>
              <a:cs typeface="Plus Jakarta Sans"/>
              <a:sym typeface="Plus Jakarta Sans"/>
            </a:endParaRPr>
          </a:p>
        </p:txBody>
      </p:sp>
      <p:pic>
        <p:nvPicPr>
          <p:cNvPr id="207" name="Google Shape;207;g26585e5a41e_0_43"/>
          <p:cNvPicPr preferRelativeResize="0"/>
          <p:nvPr/>
        </p:nvPicPr>
        <p:blipFill>
          <a:blip r:embed="rId3">
            <a:alphaModFix/>
          </a:blip>
          <a:stretch>
            <a:fillRect/>
          </a:stretch>
        </p:blipFill>
        <p:spPr>
          <a:xfrm>
            <a:off x="7625838" y="276722"/>
            <a:ext cx="1185011" cy="358738"/>
          </a:xfrm>
          <a:prstGeom prst="rect">
            <a:avLst/>
          </a:prstGeom>
          <a:noFill/>
          <a:ln>
            <a:noFill/>
          </a:ln>
        </p:spPr>
      </p:pic>
    </p:spTree>
    <p:extLst>
      <p:ext uri="{BB962C8B-B14F-4D97-AF65-F5344CB8AC3E}">
        <p14:creationId xmlns:p14="http://schemas.microsoft.com/office/powerpoint/2010/main" val="3312795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8A8C4"/>
        </a:solidFill>
        <a:effectLst/>
      </p:bgPr>
    </p:bg>
    <p:spTree>
      <p:nvGrpSpPr>
        <p:cNvPr id="1" name="Shape 202"/>
        <p:cNvGrpSpPr/>
        <p:nvPr/>
      </p:nvGrpSpPr>
      <p:grpSpPr>
        <a:xfrm>
          <a:off x="0" y="0"/>
          <a:ext cx="0" cy="0"/>
          <a:chOff x="0" y="0"/>
          <a:chExt cx="0" cy="0"/>
        </a:xfrm>
      </p:grpSpPr>
      <p:sp>
        <p:nvSpPr>
          <p:cNvPr id="203" name="Google Shape;203;g26585e5a41e_0_43"/>
          <p:cNvSpPr/>
          <p:nvPr/>
        </p:nvSpPr>
        <p:spPr>
          <a:xfrm>
            <a:off x="-1050025" y="1135575"/>
            <a:ext cx="5007900" cy="40095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4" name="Google Shape;204;g26585e5a41e_0_43"/>
          <p:cNvSpPr/>
          <p:nvPr/>
        </p:nvSpPr>
        <p:spPr>
          <a:xfrm>
            <a:off x="1231875" y="3379605"/>
            <a:ext cx="2726100" cy="1765500"/>
          </a:xfrm>
          <a:prstGeom prst="parallelogram">
            <a:avLst>
              <a:gd name="adj" fmla="val 25000"/>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5" name="Google Shape;205;g26585e5a41e_0_43"/>
          <p:cNvSpPr/>
          <p:nvPr/>
        </p:nvSpPr>
        <p:spPr>
          <a:xfrm>
            <a:off x="2300550" y="3923775"/>
            <a:ext cx="1853100" cy="1221300"/>
          </a:xfrm>
          <a:prstGeom prst="parallelogram">
            <a:avLst>
              <a:gd name="adj" fmla="val 25000"/>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6" name="Google Shape;206;g26585e5a41e_0_43"/>
          <p:cNvSpPr txBox="1">
            <a:spLocks noGrp="1"/>
          </p:cNvSpPr>
          <p:nvPr>
            <p:ph type="ctrTitle"/>
          </p:nvPr>
        </p:nvSpPr>
        <p:spPr>
          <a:xfrm>
            <a:off x="4776450" y="2352200"/>
            <a:ext cx="4034400" cy="1357800"/>
          </a:xfrm>
          <a:prstGeom prst="rect">
            <a:avLst/>
          </a:prstGeom>
        </p:spPr>
        <p:txBody>
          <a:bodyPr spcFirstLastPara="1" wrap="square" lIns="91425" tIns="45700" rIns="91425" bIns="45700" anchor="ctr" anchorCtr="0">
            <a:normAutofit/>
          </a:bodyPr>
          <a:lstStyle/>
          <a:p>
            <a:pPr marL="0" lvl="0" indent="0" algn="l" rtl="0">
              <a:lnSpc>
                <a:spcPct val="85000"/>
              </a:lnSpc>
              <a:spcBef>
                <a:spcPts val="0"/>
              </a:spcBef>
              <a:spcAft>
                <a:spcPts val="0"/>
              </a:spcAft>
              <a:buNone/>
            </a:pPr>
            <a:r>
              <a:rPr lang="en-US" sz="4800" b="1" dirty="0">
                <a:solidFill>
                  <a:schemeClr val="lt1"/>
                </a:solidFill>
                <a:latin typeface="Plus Jakarta Sans"/>
                <a:ea typeface="Plus Jakarta Sans"/>
                <a:cs typeface="Plus Jakarta Sans"/>
                <a:sym typeface="Plus Jakarta Sans"/>
              </a:rPr>
              <a:t>Ice Breaking</a:t>
            </a:r>
            <a:endParaRPr sz="4800" b="1" dirty="0">
              <a:solidFill>
                <a:schemeClr val="lt1"/>
              </a:solidFill>
              <a:latin typeface="Plus Jakarta Sans"/>
              <a:ea typeface="Plus Jakarta Sans"/>
              <a:cs typeface="Plus Jakarta Sans"/>
              <a:sym typeface="Plus Jakarta Sans"/>
            </a:endParaRPr>
          </a:p>
        </p:txBody>
      </p:sp>
      <p:pic>
        <p:nvPicPr>
          <p:cNvPr id="207" name="Google Shape;207;g26585e5a41e_0_43"/>
          <p:cNvPicPr preferRelativeResize="0"/>
          <p:nvPr/>
        </p:nvPicPr>
        <p:blipFill>
          <a:blip r:embed="rId3">
            <a:alphaModFix/>
          </a:blip>
          <a:stretch>
            <a:fillRect/>
          </a:stretch>
        </p:blipFill>
        <p:spPr>
          <a:xfrm>
            <a:off x="7625838" y="276722"/>
            <a:ext cx="1185011" cy="35873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80"/>
        <p:cNvGrpSpPr/>
        <p:nvPr/>
      </p:nvGrpSpPr>
      <p:grpSpPr>
        <a:xfrm>
          <a:off x="0" y="0"/>
          <a:ext cx="0" cy="0"/>
          <a:chOff x="0" y="0"/>
          <a:chExt cx="0" cy="0"/>
        </a:xfrm>
      </p:grpSpPr>
      <p:sp>
        <p:nvSpPr>
          <p:cNvPr id="181" name="Google Shape;181;g26585e5a41e_0_306"/>
          <p:cNvSpPr/>
          <p:nvPr/>
        </p:nvSpPr>
        <p:spPr>
          <a:xfrm>
            <a:off x="-1050025" y="1135575"/>
            <a:ext cx="5007900" cy="40095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2" name="Google Shape;182;g26585e5a41e_0_306"/>
          <p:cNvSpPr/>
          <p:nvPr/>
        </p:nvSpPr>
        <p:spPr>
          <a:xfrm>
            <a:off x="1231875" y="3379605"/>
            <a:ext cx="2726100" cy="1765500"/>
          </a:xfrm>
          <a:prstGeom prst="parallelogram">
            <a:avLst>
              <a:gd name="adj" fmla="val 25000"/>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3" name="Google Shape;183;g26585e5a41e_0_306"/>
          <p:cNvSpPr/>
          <p:nvPr/>
        </p:nvSpPr>
        <p:spPr>
          <a:xfrm>
            <a:off x="2300550" y="3923775"/>
            <a:ext cx="1853100" cy="1221300"/>
          </a:xfrm>
          <a:prstGeom prst="parallelogram">
            <a:avLst>
              <a:gd name="adj" fmla="val 25000"/>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84" name="Google Shape;184;g26585e5a41e_0_306"/>
          <p:cNvPicPr preferRelativeResize="0"/>
          <p:nvPr/>
        </p:nvPicPr>
        <p:blipFill rotWithShape="1">
          <a:blip r:embed="rId3">
            <a:alphaModFix/>
          </a:blip>
          <a:srcRect/>
          <a:stretch/>
        </p:blipFill>
        <p:spPr>
          <a:xfrm>
            <a:off x="7630763" y="276049"/>
            <a:ext cx="1184604" cy="360062"/>
          </a:xfrm>
          <a:prstGeom prst="rect">
            <a:avLst/>
          </a:prstGeom>
          <a:noFill/>
          <a:ln>
            <a:noFill/>
          </a:ln>
        </p:spPr>
      </p:pic>
      <p:sp>
        <p:nvSpPr>
          <p:cNvPr id="185" name="Google Shape;185;g26585e5a41e_0_306"/>
          <p:cNvSpPr txBox="1"/>
          <p:nvPr/>
        </p:nvSpPr>
        <p:spPr>
          <a:xfrm>
            <a:off x="4368625" y="908125"/>
            <a:ext cx="4534500" cy="566100"/>
          </a:xfrm>
          <a:prstGeom prst="rect">
            <a:avLst/>
          </a:prstGeom>
          <a:noFill/>
          <a:ln>
            <a:noFill/>
          </a:ln>
        </p:spPr>
        <p:txBody>
          <a:bodyPr spcFirstLastPara="1" wrap="square" lIns="91450" tIns="91450" rIns="91450" bIns="91450" anchor="t" anchorCtr="0">
            <a:noAutofit/>
          </a:bodyPr>
          <a:lstStyle/>
          <a:p>
            <a:pPr marL="0" lvl="0" indent="0" algn="l" rtl="0">
              <a:spcBef>
                <a:spcPts val="0"/>
              </a:spcBef>
              <a:spcAft>
                <a:spcPts val="0"/>
              </a:spcAft>
              <a:buNone/>
            </a:pPr>
            <a:r>
              <a:rPr lang="en-US" sz="3000" b="1" dirty="0">
                <a:solidFill>
                  <a:srgbClr val="48A8C4"/>
                </a:solidFill>
                <a:latin typeface="Plus Jakarta Sans"/>
                <a:ea typeface="Plus Jakarta Sans"/>
                <a:cs typeface="Plus Jakarta Sans"/>
                <a:sym typeface="Plus Jakarta Sans"/>
              </a:rPr>
              <a:t>Nested Element</a:t>
            </a:r>
            <a:endParaRPr sz="3000" b="1" dirty="0">
              <a:solidFill>
                <a:srgbClr val="48A8C4"/>
              </a:solidFill>
              <a:latin typeface="Plus Jakarta Sans"/>
              <a:ea typeface="Plus Jakarta Sans"/>
              <a:cs typeface="Plus Jakarta Sans"/>
              <a:sym typeface="Plus Jakarta Sans"/>
            </a:endParaRPr>
          </a:p>
        </p:txBody>
      </p:sp>
      <p:sp>
        <p:nvSpPr>
          <p:cNvPr id="186" name="Google Shape;186;g26585e5a41e_0_306"/>
          <p:cNvSpPr txBox="1"/>
          <p:nvPr/>
        </p:nvSpPr>
        <p:spPr>
          <a:xfrm>
            <a:off x="4368625" y="2073251"/>
            <a:ext cx="4446900" cy="1535487"/>
          </a:xfrm>
          <a:prstGeom prst="rect">
            <a:avLst/>
          </a:prstGeom>
          <a:noFill/>
          <a:ln>
            <a:noFill/>
          </a:ln>
        </p:spPr>
        <p:txBody>
          <a:bodyPr spcFirstLastPara="1" wrap="square" lIns="91450" tIns="91450" rIns="91450" bIns="91450" anchor="t" anchorCtr="0">
            <a:noAutofit/>
          </a:bodyPr>
          <a:lstStyle/>
          <a:p>
            <a:pPr marL="12700" marR="0" lvl="0" indent="0" rtl="0">
              <a:lnSpc>
                <a:spcPct val="116599"/>
              </a:lnSpc>
              <a:spcBef>
                <a:spcPts val="0"/>
              </a:spcBef>
              <a:spcAft>
                <a:spcPts val="0"/>
              </a:spcAft>
              <a:buClr>
                <a:srgbClr val="000000"/>
              </a:buClr>
              <a:buSzPts val="1400"/>
              <a:buFont typeface="Arial"/>
              <a:buNone/>
            </a:pPr>
            <a:r>
              <a:rPr lang="en-US" sz="1000" dirty="0">
                <a:solidFill>
                  <a:srgbClr val="344767"/>
                </a:solidFill>
                <a:latin typeface="Trebuchet MS"/>
                <a:ea typeface="Trebuchet MS"/>
                <a:cs typeface="Trebuchet MS"/>
                <a:sym typeface="Trebuchet MS"/>
              </a:rPr>
              <a:t>HTML Nested Elements bring structure and order to web documents by allowing elements to be placed within one another. This hierarchical approach enhances organization, enabling the creation of sophisticated layouts and content structures. </a:t>
            </a:r>
            <a:endParaRPr lang="en-US" sz="1000" b="0" i="0" u="none" strike="noStrike" cap="none" dirty="0">
              <a:solidFill>
                <a:srgbClr val="67748E"/>
              </a:solidFill>
              <a:latin typeface="Trebuchet MS"/>
              <a:ea typeface="Trebuchet MS"/>
              <a:cs typeface="Trebuchet MS"/>
              <a:sym typeface="Trebuchet MS"/>
            </a:endParaRPr>
          </a:p>
        </p:txBody>
      </p:sp>
      <p:pic>
        <p:nvPicPr>
          <p:cNvPr id="2" name="Google Shape;431;p49" descr="Web page showing &lt;title&gt; element displayed in a browser tab">
            <a:extLst>
              <a:ext uri="{FF2B5EF4-FFF2-40B4-BE49-F238E27FC236}">
                <a16:creationId xmlns:a16="http://schemas.microsoft.com/office/drawing/2014/main" id="{1ED8C329-07E0-E7F0-476E-A95161A00AD8}"/>
              </a:ext>
            </a:extLst>
          </p:cNvPr>
          <p:cNvPicPr preferRelativeResize="0"/>
          <p:nvPr/>
        </p:nvPicPr>
        <p:blipFill>
          <a:blip r:embed="rId4">
            <a:alphaModFix/>
          </a:blip>
          <a:stretch>
            <a:fillRect/>
          </a:stretch>
        </p:blipFill>
        <p:spPr>
          <a:xfrm>
            <a:off x="4564300" y="2948225"/>
            <a:ext cx="3791609" cy="1951100"/>
          </a:xfrm>
          <a:prstGeom prst="rect">
            <a:avLst/>
          </a:prstGeom>
          <a:noFill/>
          <a:ln>
            <a:noFill/>
          </a:ln>
        </p:spPr>
      </p:pic>
    </p:spTree>
    <p:extLst>
      <p:ext uri="{BB962C8B-B14F-4D97-AF65-F5344CB8AC3E}">
        <p14:creationId xmlns:p14="http://schemas.microsoft.com/office/powerpoint/2010/main" val="2714115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48"/>
        <p:cNvGrpSpPr/>
        <p:nvPr/>
      </p:nvGrpSpPr>
      <p:grpSpPr>
        <a:xfrm>
          <a:off x="0" y="0"/>
          <a:ext cx="0" cy="0"/>
          <a:chOff x="0" y="0"/>
          <a:chExt cx="0" cy="0"/>
        </a:xfrm>
      </p:grpSpPr>
      <p:pic>
        <p:nvPicPr>
          <p:cNvPr id="149" name="Google Shape;149;g26585e5a41e_0_24"/>
          <p:cNvPicPr preferRelativeResize="0"/>
          <p:nvPr/>
        </p:nvPicPr>
        <p:blipFill>
          <a:blip r:embed="rId3">
            <a:alphaModFix/>
          </a:blip>
          <a:stretch>
            <a:fillRect/>
          </a:stretch>
        </p:blipFill>
        <p:spPr>
          <a:xfrm>
            <a:off x="7625838" y="276722"/>
            <a:ext cx="1185011" cy="358738"/>
          </a:xfrm>
          <a:prstGeom prst="rect">
            <a:avLst/>
          </a:prstGeom>
          <a:noFill/>
          <a:ln>
            <a:noFill/>
          </a:ln>
        </p:spPr>
      </p:pic>
      <p:sp>
        <p:nvSpPr>
          <p:cNvPr id="150" name="Google Shape;150;g26585e5a41e_0_24"/>
          <p:cNvSpPr txBox="1"/>
          <p:nvPr/>
        </p:nvSpPr>
        <p:spPr>
          <a:xfrm>
            <a:off x="503685" y="2774031"/>
            <a:ext cx="3000600" cy="446400"/>
          </a:xfrm>
          <a:prstGeom prst="rect">
            <a:avLst/>
          </a:prstGeom>
          <a:noFill/>
          <a:ln>
            <a:noFill/>
          </a:ln>
        </p:spPr>
        <p:txBody>
          <a:bodyPr spcFirstLastPara="1" wrap="square" lIns="91450" tIns="91450" rIns="91450" bIns="91450" anchor="t" anchorCtr="0">
            <a:spAutoFit/>
          </a:bodyPr>
          <a:lstStyle/>
          <a:p>
            <a:pPr marL="0" lvl="0" indent="0" algn="l" rtl="0">
              <a:lnSpc>
                <a:spcPct val="135000"/>
              </a:lnSpc>
              <a:spcBef>
                <a:spcPts val="700"/>
              </a:spcBef>
              <a:spcAft>
                <a:spcPts val="0"/>
              </a:spcAft>
              <a:buNone/>
            </a:pPr>
            <a:r>
              <a:rPr lang="en-US" sz="1700" b="1">
                <a:solidFill>
                  <a:srgbClr val="48A8C4"/>
                </a:solidFill>
                <a:latin typeface="Plus Jakarta Sans"/>
                <a:ea typeface="Plus Jakarta Sans"/>
                <a:cs typeface="Plus Jakarta Sans"/>
                <a:sym typeface="Plus Jakarta Sans"/>
              </a:rPr>
              <a:t>Mentor</a:t>
            </a:r>
            <a:endParaRPr sz="1600" b="1">
              <a:solidFill>
                <a:srgbClr val="48A8C4"/>
              </a:solidFill>
              <a:latin typeface="Plus Jakarta Sans"/>
              <a:ea typeface="Plus Jakarta Sans"/>
              <a:cs typeface="Plus Jakarta Sans"/>
              <a:sym typeface="Plus Jakarta Sans"/>
            </a:endParaRPr>
          </a:p>
        </p:txBody>
      </p:sp>
      <p:sp>
        <p:nvSpPr>
          <p:cNvPr id="151" name="Google Shape;151;g26585e5a41e_0_24"/>
          <p:cNvSpPr txBox="1"/>
          <p:nvPr/>
        </p:nvSpPr>
        <p:spPr>
          <a:xfrm>
            <a:off x="503685" y="2327495"/>
            <a:ext cx="3315280" cy="577101"/>
          </a:xfrm>
          <a:prstGeom prst="rect">
            <a:avLst/>
          </a:prstGeom>
          <a:noFill/>
          <a:ln>
            <a:noFill/>
          </a:ln>
        </p:spPr>
        <p:txBody>
          <a:bodyPr spcFirstLastPara="1" wrap="square" lIns="91450" tIns="91450" rIns="91450" bIns="91450" anchor="t" anchorCtr="0">
            <a:spAutoFit/>
          </a:bodyPr>
          <a:lstStyle/>
          <a:p>
            <a:pPr marL="0" lvl="0" indent="0" algn="l" rtl="0">
              <a:lnSpc>
                <a:spcPct val="85000"/>
              </a:lnSpc>
              <a:spcBef>
                <a:spcPts val="0"/>
              </a:spcBef>
              <a:spcAft>
                <a:spcPts val="0"/>
              </a:spcAft>
              <a:buNone/>
            </a:pPr>
            <a:r>
              <a:rPr lang="en-US" sz="3000" b="1" dirty="0">
                <a:latin typeface="Plus Jakarta Sans"/>
                <a:ea typeface="Plus Jakarta Sans"/>
                <a:cs typeface="Plus Jakarta Sans"/>
                <a:sym typeface="Plus Jakarta Sans"/>
              </a:rPr>
              <a:t>Rizky Ramadhan</a:t>
            </a:r>
            <a:endParaRPr sz="3000" b="1" dirty="0">
              <a:solidFill>
                <a:srgbClr val="000000"/>
              </a:solidFill>
              <a:latin typeface="Plus Jakarta Sans"/>
              <a:ea typeface="Plus Jakarta Sans"/>
              <a:cs typeface="Plus Jakarta Sans"/>
              <a:sym typeface="Plus Jakarta Sans"/>
            </a:endParaRPr>
          </a:p>
        </p:txBody>
      </p:sp>
      <p:sp>
        <p:nvSpPr>
          <p:cNvPr id="152" name="Google Shape;152;g26585e5a41e_0_24"/>
          <p:cNvSpPr txBox="1"/>
          <p:nvPr/>
        </p:nvSpPr>
        <p:spPr>
          <a:xfrm>
            <a:off x="503678" y="3107625"/>
            <a:ext cx="3078900" cy="680206"/>
          </a:xfrm>
          <a:prstGeom prst="rect">
            <a:avLst/>
          </a:prstGeom>
          <a:noFill/>
          <a:ln>
            <a:noFill/>
          </a:ln>
        </p:spPr>
        <p:txBody>
          <a:bodyPr spcFirstLastPara="1" wrap="square" lIns="91450" tIns="91450" rIns="91450" bIns="91450" anchor="t" anchorCtr="0">
            <a:spAutoFit/>
          </a:bodyPr>
          <a:lstStyle/>
          <a:p>
            <a:pPr marL="0" lvl="0" indent="0" algn="l" rtl="0">
              <a:lnSpc>
                <a:spcPct val="115000"/>
              </a:lnSpc>
              <a:spcBef>
                <a:spcPts val="0"/>
              </a:spcBef>
              <a:spcAft>
                <a:spcPts val="0"/>
              </a:spcAft>
              <a:buNone/>
            </a:pPr>
            <a:r>
              <a:rPr lang="en-US" i="1" dirty="0">
                <a:latin typeface="Plus Jakarta Sans Medium"/>
                <a:ea typeface="Plus Jakarta Sans Medium"/>
                <a:cs typeface="Plus Jakarta Sans Medium"/>
                <a:sym typeface="Plus Jakarta Sans Medium"/>
              </a:rPr>
              <a:t>Frontend Dev @Telkom Indonesia</a:t>
            </a:r>
          </a:p>
          <a:p>
            <a:pPr marL="0" lvl="0" indent="0" algn="l" rtl="0">
              <a:lnSpc>
                <a:spcPct val="115000"/>
              </a:lnSpc>
              <a:spcBef>
                <a:spcPts val="0"/>
              </a:spcBef>
              <a:spcAft>
                <a:spcPts val="0"/>
              </a:spcAft>
              <a:buNone/>
            </a:pPr>
            <a:r>
              <a:rPr lang="en-US" i="1" dirty="0">
                <a:latin typeface="Plus Jakarta Sans Medium"/>
                <a:ea typeface="Plus Jakarta Sans Medium"/>
                <a:cs typeface="Plus Jakarta Sans Medium"/>
                <a:sym typeface="Plus Jakarta Sans Medium"/>
              </a:rPr>
              <a:t>Tech Content Creator</a:t>
            </a:r>
            <a:endParaRPr sz="1400" i="1" dirty="0">
              <a:solidFill>
                <a:srgbClr val="000000"/>
              </a:solidFill>
              <a:latin typeface="Plus Jakarta Sans Medium"/>
              <a:ea typeface="Plus Jakarta Sans Medium"/>
              <a:cs typeface="Plus Jakarta Sans Medium"/>
              <a:sym typeface="Plus Jakarta Sans Medium"/>
            </a:endParaRPr>
          </a:p>
        </p:txBody>
      </p:sp>
      <p:pic>
        <p:nvPicPr>
          <p:cNvPr id="153" name="Google Shape;153;g26585e5a41e_0_24"/>
          <p:cNvPicPr preferRelativeResize="0"/>
          <p:nvPr/>
        </p:nvPicPr>
        <p:blipFill>
          <a:blip r:embed="rId3">
            <a:alphaModFix/>
          </a:blip>
          <a:stretch>
            <a:fillRect/>
          </a:stretch>
        </p:blipFill>
        <p:spPr>
          <a:xfrm>
            <a:off x="7625838" y="276722"/>
            <a:ext cx="1185011" cy="358738"/>
          </a:xfrm>
          <a:prstGeom prst="rect">
            <a:avLst/>
          </a:prstGeom>
          <a:noFill/>
          <a:ln>
            <a:noFill/>
          </a:ln>
        </p:spPr>
      </p:pic>
      <p:pic>
        <p:nvPicPr>
          <p:cNvPr id="154" name="Google Shape;154;g26585e5a41e_0_24"/>
          <p:cNvPicPr preferRelativeResize="0"/>
          <p:nvPr/>
        </p:nvPicPr>
        <p:blipFill rotWithShape="1">
          <a:blip r:embed="rId4">
            <a:alphaModFix/>
          </a:blip>
          <a:srcRect/>
          <a:stretch/>
        </p:blipFill>
        <p:spPr>
          <a:xfrm>
            <a:off x="7630763" y="276049"/>
            <a:ext cx="1184604" cy="360062"/>
          </a:xfrm>
          <a:prstGeom prst="rect">
            <a:avLst/>
          </a:prstGeom>
          <a:noFill/>
          <a:ln>
            <a:noFill/>
          </a:ln>
        </p:spPr>
      </p:pic>
      <p:grpSp>
        <p:nvGrpSpPr>
          <p:cNvPr id="155" name="Google Shape;155;g26585e5a41e_0_24"/>
          <p:cNvGrpSpPr/>
          <p:nvPr/>
        </p:nvGrpSpPr>
        <p:grpSpPr>
          <a:xfrm>
            <a:off x="4812258" y="2039725"/>
            <a:ext cx="3810072" cy="1965358"/>
            <a:chOff x="466625" y="2083326"/>
            <a:chExt cx="4728310" cy="1965358"/>
          </a:xfrm>
        </p:grpSpPr>
        <p:grpSp>
          <p:nvGrpSpPr>
            <p:cNvPr id="156" name="Google Shape;156;g26585e5a41e_0_24"/>
            <p:cNvGrpSpPr/>
            <p:nvPr/>
          </p:nvGrpSpPr>
          <p:grpSpPr>
            <a:xfrm>
              <a:off x="571335" y="2083326"/>
              <a:ext cx="4623600" cy="592958"/>
              <a:chOff x="571335" y="2048451"/>
              <a:chExt cx="4623600" cy="592958"/>
            </a:xfrm>
          </p:grpSpPr>
          <p:sp>
            <p:nvSpPr>
              <p:cNvPr id="157" name="Google Shape;157;g26585e5a41e_0_24"/>
              <p:cNvSpPr txBox="1"/>
              <p:nvPr/>
            </p:nvSpPr>
            <p:spPr>
              <a:xfrm>
                <a:off x="571335" y="2279751"/>
                <a:ext cx="4623600" cy="361658"/>
              </a:xfrm>
              <a:prstGeom prst="rect">
                <a:avLst/>
              </a:prstGeom>
              <a:noFill/>
              <a:ln>
                <a:noFill/>
              </a:ln>
            </p:spPr>
            <p:txBody>
              <a:bodyPr spcFirstLastPara="1" wrap="square" lIns="91450" tIns="91450" rIns="91450" bIns="91450" anchor="t" anchorCtr="0">
                <a:spAutoFit/>
              </a:bodyPr>
              <a:lstStyle/>
              <a:p>
                <a:pPr marL="0" lvl="0" indent="0" algn="l" rtl="0">
                  <a:lnSpc>
                    <a:spcPct val="115000"/>
                  </a:lnSpc>
                  <a:spcBef>
                    <a:spcPts val="0"/>
                  </a:spcBef>
                  <a:spcAft>
                    <a:spcPts val="0"/>
                  </a:spcAft>
                  <a:buNone/>
                </a:pPr>
                <a:r>
                  <a:rPr lang="en-US" sz="1000" dirty="0">
                    <a:latin typeface="Plus Jakarta Sans"/>
                    <a:ea typeface="Plus Jakarta Sans"/>
                    <a:cs typeface="Plus Jakarta Sans"/>
                    <a:sym typeface="Plus Jakarta Sans"/>
                  </a:rPr>
                  <a:t>at Telkom Indonesia (2021 - present)</a:t>
                </a:r>
                <a:endParaRPr sz="1000" dirty="0">
                  <a:solidFill>
                    <a:srgbClr val="000000"/>
                  </a:solidFill>
                  <a:latin typeface="Plus Jakarta Sans"/>
                  <a:ea typeface="Plus Jakarta Sans"/>
                  <a:cs typeface="Plus Jakarta Sans"/>
                  <a:sym typeface="Plus Jakarta Sans"/>
                </a:endParaRPr>
              </a:p>
            </p:txBody>
          </p:sp>
          <p:sp>
            <p:nvSpPr>
              <p:cNvPr id="158" name="Google Shape;158;g26585e5a41e_0_24"/>
              <p:cNvSpPr txBox="1"/>
              <p:nvPr/>
            </p:nvSpPr>
            <p:spPr>
              <a:xfrm>
                <a:off x="571335" y="2048451"/>
                <a:ext cx="4623600" cy="397052"/>
              </a:xfrm>
              <a:prstGeom prst="rect">
                <a:avLst/>
              </a:prstGeom>
              <a:noFill/>
              <a:ln>
                <a:noFill/>
              </a:ln>
            </p:spPr>
            <p:txBody>
              <a:bodyPr spcFirstLastPara="1" wrap="square" lIns="91450" tIns="91450" rIns="91450" bIns="91450" anchor="t" anchorCtr="0">
                <a:spAutoFit/>
              </a:bodyPr>
              <a:lstStyle/>
              <a:p>
                <a:pPr marL="0" lvl="0" indent="0" algn="l" rtl="0">
                  <a:lnSpc>
                    <a:spcPct val="115000"/>
                  </a:lnSpc>
                  <a:spcBef>
                    <a:spcPts val="0"/>
                  </a:spcBef>
                  <a:spcAft>
                    <a:spcPts val="0"/>
                  </a:spcAft>
                  <a:buNone/>
                </a:pPr>
                <a:r>
                  <a:rPr lang="en-US" sz="1200" b="1" dirty="0">
                    <a:latin typeface="Plus Jakarta Sans"/>
                    <a:ea typeface="Plus Jakarta Sans"/>
                    <a:cs typeface="Plus Jakarta Sans"/>
                    <a:sym typeface="Plus Jakarta Sans"/>
                  </a:rPr>
                  <a:t>Frontend Developer</a:t>
                </a:r>
                <a:endParaRPr sz="1200" b="1" dirty="0">
                  <a:solidFill>
                    <a:srgbClr val="000000"/>
                  </a:solidFill>
                  <a:latin typeface="Plus Jakarta Sans"/>
                  <a:ea typeface="Plus Jakarta Sans"/>
                  <a:cs typeface="Plus Jakarta Sans"/>
                  <a:sym typeface="Plus Jakarta Sans"/>
                </a:endParaRPr>
              </a:p>
            </p:txBody>
          </p:sp>
        </p:grpSp>
        <p:sp>
          <p:nvSpPr>
            <p:cNvPr id="159" name="Google Shape;159;g26585e5a41e_0_24"/>
            <p:cNvSpPr/>
            <p:nvPr/>
          </p:nvSpPr>
          <p:spPr>
            <a:xfrm>
              <a:off x="466625" y="2219450"/>
              <a:ext cx="104700" cy="104700"/>
            </a:xfrm>
            <a:prstGeom prst="ellipse">
              <a:avLst/>
            </a:prstGeom>
            <a:solidFill>
              <a:srgbClr val="48A8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60" name="Google Shape;160;g26585e5a41e_0_24"/>
            <p:cNvGrpSpPr/>
            <p:nvPr/>
          </p:nvGrpSpPr>
          <p:grpSpPr>
            <a:xfrm>
              <a:off x="571335" y="2780976"/>
              <a:ext cx="4623600" cy="592958"/>
              <a:chOff x="571335" y="2048451"/>
              <a:chExt cx="4623600" cy="592958"/>
            </a:xfrm>
          </p:grpSpPr>
          <p:sp>
            <p:nvSpPr>
              <p:cNvPr id="161" name="Google Shape;161;g26585e5a41e_0_24"/>
              <p:cNvSpPr txBox="1"/>
              <p:nvPr/>
            </p:nvSpPr>
            <p:spPr>
              <a:xfrm>
                <a:off x="571335" y="2279751"/>
                <a:ext cx="4623600" cy="361658"/>
              </a:xfrm>
              <a:prstGeom prst="rect">
                <a:avLst/>
              </a:prstGeom>
              <a:noFill/>
              <a:ln>
                <a:noFill/>
              </a:ln>
            </p:spPr>
            <p:txBody>
              <a:bodyPr spcFirstLastPara="1" wrap="square" lIns="91450" tIns="91450" rIns="91450" bIns="91450" anchor="t" anchorCtr="0">
                <a:spAutoFit/>
              </a:bodyPr>
              <a:lstStyle/>
              <a:p>
                <a:pPr marL="0" lvl="0" indent="0" algn="l" rtl="0">
                  <a:lnSpc>
                    <a:spcPct val="115000"/>
                  </a:lnSpc>
                  <a:spcBef>
                    <a:spcPts val="0"/>
                  </a:spcBef>
                  <a:spcAft>
                    <a:spcPts val="0"/>
                  </a:spcAft>
                  <a:buNone/>
                </a:pPr>
                <a:r>
                  <a:rPr lang="en-US" sz="1000" dirty="0">
                    <a:latin typeface="Plus Jakarta Sans"/>
                    <a:ea typeface="Plus Jakarta Sans"/>
                    <a:cs typeface="Plus Jakarta Sans"/>
                    <a:sym typeface="Plus Jakarta Sans"/>
                  </a:rPr>
                  <a:t>2022 - present</a:t>
                </a:r>
                <a:endParaRPr sz="1000" dirty="0">
                  <a:solidFill>
                    <a:srgbClr val="000000"/>
                  </a:solidFill>
                  <a:latin typeface="Plus Jakarta Sans"/>
                  <a:ea typeface="Plus Jakarta Sans"/>
                  <a:cs typeface="Plus Jakarta Sans"/>
                  <a:sym typeface="Plus Jakarta Sans"/>
                </a:endParaRPr>
              </a:p>
            </p:txBody>
          </p:sp>
          <p:sp>
            <p:nvSpPr>
              <p:cNvPr id="162" name="Google Shape;162;g26585e5a41e_0_24"/>
              <p:cNvSpPr txBox="1"/>
              <p:nvPr/>
            </p:nvSpPr>
            <p:spPr>
              <a:xfrm>
                <a:off x="571335" y="2048451"/>
                <a:ext cx="4623600" cy="397052"/>
              </a:xfrm>
              <a:prstGeom prst="rect">
                <a:avLst/>
              </a:prstGeom>
              <a:noFill/>
              <a:ln>
                <a:noFill/>
              </a:ln>
            </p:spPr>
            <p:txBody>
              <a:bodyPr spcFirstLastPara="1" wrap="square" lIns="91450" tIns="91450" rIns="91450" bIns="91450" anchor="t" anchorCtr="0">
                <a:spAutoFit/>
              </a:bodyPr>
              <a:lstStyle/>
              <a:p>
                <a:pPr marL="0" lvl="0" indent="0" algn="l" rtl="0">
                  <a:lnSpc>
                    <a:spcPct val="115000"/>
                  </a:lnSpc>
                  <a:spcBef>
                    <a:spcPts val="0"/>
                  </a:spcBef>
                  <a:spcAft>
                    <a:spcPts val="0"/>
                  </a:spcAft>
                  <a:buNone/>
                </a:pPr>
                <a:r>
                  <a:rPr lang="en-US" sz="1200" b="1" dirty="0">
                    <a:solidFill>
                      <a:srgbClr val="000000"/>
                    </a:solidFill>
                    <a:latin typeface="Plus Jakarta Sans"/>
                    <a:ea typeface="Plus Jakarta Sans"/>
                    <a:cs typeface="Plus Jakarta Sans"/>
                    <a:sym typeface="Plus Jakarta Sans"/>
                  </a:rPr>
                  <a:t>Tech Content Creator</a:t>
                </a:r>
                <a:endParaRPr sz="1200" b="1" dirty="0">
                  <a:solidFill>
                    <a:srgbClr val="000000"/>
                  </a:solidFill>
                  <a:latin typeface="Plus Jakarta Sans"/>
                  <a:ea typeface="Plus Jakarta Sans"/>
                  <a:cs typeface="Plus Jakarta Sans"/>
                  <a:sym typeface="Plus Jakarta Sans"/>
                </a:endParaRPr>
              </a:p>
            </p:txBody>
          </p:sp>
        </p:grpSp>
        <p:sp>
          <p:nvSpPr>
            <p:cNvPr id="163" name="Google Shape;163;g26585e5a41e_0_24"/>
            <p:cNvSpPr/>
            <p:nvPr/>
          </p:nvSpPr>
          <p:spPr>
            <a:xfrm>
              <a:off x="466625" y="2917100"/>
              <a:ext cx="104700" cy="104700"/>
            </a:xfrm>
            <a:prstGeom prst="ellipse">
              <a:avLst/>
            </a:prstGeom>
            <a:solidFill>
              <a:srgbClr val="48A8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64" name="Google Shape;164;g26585e5a41e_0_24"/>
            <p:cNvGrpSpPr/>
            <p:nvPr/>
          </p:nvGrpSpPr>
          <p:grpSpPr>
            <a:xfrm>
              <a:off x="571335" y="3455726"/>
              <a:ext cx="4623600" cy="592958"/>
              <a:chOff x="571335" y="2048451"/>
              <a:chExt cx="4623600" cy="592958"/>
            </a:xfrm>
          </p:grpSpPr>
          <p:sp>
            <p:nvSpPr>
              <p:cNvPr id="165" name="Google Shape;165;g26585e5a41e_0_24"/>
              <p:cNvSpPr txBox="1"/>
              <p:nvPr/>
            </p:nvSpPr>
            <p:spPr>
              <a:xfrm>
                <a:off x="571335" y="2279751"/>
                <a:ext cx="4623600" cy="361658"/>
              </a:xfrm>
              <a:prstGeom prst="rect">
                <a:avLst/>
              </a:prstGeom>
              <a:noFill/>
              <a:ln>
                <a:noFill/>
              </a:ln>
            </p:spPr>
            <p:txBody>
              <a:bodyPr spcFirstLastPara="1" wrap="square" lIns="91450" tIns="91450" rIns="91450" bIns="91450" anchor="t" anchorCtr="0">
                <a:spAutoFit/>
              </a:bodyPr>
              <a:lstStyle/>
              <a:p>
                <a:pPr marL="0" lvl="0" indent="0" algn="l" rtl="0">
                  <a:lnSpc>
                    <a:spcPct val="115000"/>
                  </a:lnSpc>
                  <a:spcBef>
                    <a:spcPts val="0"/>
                  </a:spcBef>
                  <a:spcAft>
                    <a:spcPts val="0"/>
                  </a:spcAft>
                  <a:buNone/>
                </a:pPr>
                <a:r>
                  <a:rPr lang="en-US" sz="1000" dirty="0">
                    <a:latin typeface="Plus Jakarta Sans"/>
                    <a:ea typeface="Plus Jakarta Sans"/>
                    <a:cs typeface="Plus Jakarta Sans"/>
                    <a:sym typeface="Plus Jakarta Sans"/>
                  </a:rPr>
                  <a:t>at dibimbing.id (2022 - present)</a:t>
                </a:r>
                <a:endParaRPr sz="1000" dirty="0">
                  <a:solidFill>
                    <a:srgbClr val="000000"/>
                  </a:solidFill>
                  <a:latin typeface="Plus Jakarta Sans"/>
                  <a:ea typeface="Plus Jakarta Sans"/>
                  <a:cs typeface="Plus Jakarta Sans"/>
                  <a:sym typeface="Plus Jakarta Sans"/>
                </a:endParaRPr>
              </a:p>
            </p:txBody>
          </p:sp>
          <p:sp>
            <p:nvSpPr>
              <p:cNvPr id="166" name="Google Shape;166;g26585e5a41e_0_24"/>
              <p:cNvSpPr txBox="1"/>
              <p:nvPr/>
            </p:nvSpPr>
            <p:spPr>
              <a:xfrm>
                <a:off x="571335" y="2048451"/>
                <a:ext cx="4623600" cy="397052"/>
              </a:xfrm>
              <a:prstGeom prst="rect">
                <a:avLst/>
              </a:prstGeom>
              <a:noFill/>
              <a:ln>
                <a:noFill/>
              </a:ln>
            </p:spPr>
            <p:txBody>
              <a:bodyPr spcFirstLastPara="1" wrap="square" lIns="91450" tIns="91450" rIns="91450" bIns="91450" anchor="t" anchorCtr="0">
                <a:spAutoFit/>
              </a:bodyPr>
              <a:lstStyle/>
              <a:p>
                <a:pPr marL="0" lvl="0" indent="0" algn="l" rtl="0">
                  <a:lnSpc>
                    <a:spcPct val="115000"/>
                  </a:lnSpc>
                  <a:spcBef>
                    <a:spcPts val="0"/>
                  </a:spcBef>
                  <a:spcAft>
                    <a:spcPts val="0"/>
                  </a:spcAft>
                  <a:buNone/>
                </a:pPr>
                <a:r>
                  <a:rPr lang="en-US" sz="1200" b="1" dirty="0">
                    <a:latin typeface="Plus Jakarta Sans"/>
                    <a:ea typeface="Plus Jakarta Sans"/>
                    <a:cs typeface="Plus Jakarta Sans"/>
                    <a:sym typeface="Plus Jakarta Sans"/>
                  </a:rPr>
                  <a:t>Frontend Mentor</a:t>
                </a:r>
                <a:endParaRPr sz="1200" b="1" dirty="0">
                  <a:solidFill>
                    <a:srgbClr val="000000"/>
                  </a:solidFill>
                  <a:latin typeface="Plus Jakarta Sans"/>
                  <a:ea typeface="Plus Jakarta Sans"/>
                  <a:cs typeface="Plus Jakarta Sans"/>
                  <a:sym typeface="Plus Jakarta Sans"/>
                </a:endParaRPr>
              </a:p>
            </p:txBody>
          </p:sp>
        </p:grpSp>
        <p:sp>
          <p:nvSpPr>
            <p:cNvPr id="167" name="Google Shape;167;g26585e5a41e_0_24"/>
            <p:cNvSpPr/>
            <p:nvPr/>
          </p:nvSpPr>
          <p:spPr>
            <a:xfrm>
              <a:off x="466625" y="3591850"/>
              <a:ext cx="104700" cy="104700"/>
            </a:xfrm>
            <a:prstGeom prst="ellipse">
              <a:avLst/>
            </a:prstGeom>
            <a:solidFill>
              <a:srgbClr val="48A8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72" name="Google Shape;172;g26585e5a41e_0_24"/>
          <p:cNvSpPr txBox="1"/>
          <p:nvPr/>
        </p:nvSpPr>
        <p:spPr>
          <a:xfrm>
            <a:off x="503678" y="4005850"/>
            <a:ext cx="3078900" cy="680206"/>
          </a:xfrm>
          <a:prstGeom prst="rect">
            <a:avLst/>
          </a:prstGeom>
          <a:noFill/>
          <a:ln>
            <a:noFill/>
          </a:ln>
        </p:spPr>
        <p:txBody>
          <a:bodyPr spcFirstLastPara="1" wrap="square" lIns="91450" tIns="91450" rIns="91450" bIns="91450" anchor="t" anchorCtr="0">
            <a:spAutoFit/>
          </a:bodyPr>
          <a:lstStyle/>
          <a:p>
            <a:pPr marL="0" lvl="0" indent="0" algn="l" rtl="0">
              <a:lnSpc>
                <a:spcPct val="115000"/>
              </a:lnSpc>
              <a:spcBef>
                <a:spcPts val="0"/>
              </a:spcBef>
              <a:spcAft>
                <a:spcPts val="0"/>
              </a:spcAft>
              <a:buNone/>
            </a:pPr>
            <a:r>
              <a:rPr lang="en-US" b="1" i="1" dirty="0">
                <a:latin typeface="Plus Jakarta Sans"/>
                <a:ea typeface="Plus Jakarta Sans"/>
                <a:cs typeface="Plus Jakarta Sans"/>
                <a:sym typeface="Plus Jakarta Sans"/>
              </a:rPr>
              <a:t>LinkedIn:</a:t>
            </a:r>
            <a:endParaRPr b="1" i="1" dirty="0">
              <a:latin typeface="Plus Jakarta Sans"/>
              <a:ea typeface="Plus Jakarta Sans"/>
              <a:cs typeface="Plus Jakarta Sans"/>
              <a:sym typeface="Plus Jakarta Sans"/>
            </a:endParaRPr>
          </a:p>
          <a:p>
            <a:pPr marL="0" lvl="0" indent="0" algn="l" rtl="0">
              <a:lnSpc>
                <a:spcPct val="115000"/>
              </a:lnSpc>
              <a:spcBef>
                <a:spcPts val="0"/>
              </a:spcBef>
              <a:spcAft>
                <a:spcPts val="0"/>
              </a:spcAft>
              <a:buNone/>
            </a:pPr>
            <a:r>
              <a:rPr lang="en-US" i="1" dirty="0">
                <a:latin typeface="Plus Jakarta Sans Medium"/>
                <a:ea typeface="Plus Jakarta Sans Medium"/>
                <a:cs typeface="Plus Jakarta Sans Medium"/>
                <a:sym typeface="Plus Jakarta Sans Medium"/>
              </a:rPr>
              <a:t>/in/</a:t>
            </a:r>
            <a:r>
              <a:rPr lang="en-US" i="1" dirty="0" err="1">
                <a:latin typeface="Plus Jakarta Sans Medium"/>
                <a:ea typeface="Plus Jakarta Sans Medium"/>
                <a:cs typeface="Plus Jakarta Sans Medium"/>
                <a:sym typeface="Plus Jakarta Sans Medium"/>
              </a:rPr>
              <a:t>rizkykyra</a:t>
            </a:r>
            <a:endParaRPr i="1" dirty="0">
              <a:latin typeface="Plus Jakarta Sans Medium"/>
              <a:ea typeface="Plus Jakarta Sans Medium"/>
              <a:cs typeface="Plus Jakarta Sans Medium"/>
              <a:sym typeface="Plus Jakarta Sans Medium"/>
            </a:endParaRPr>
          </a:p>
        </p:txBody>
      </p:sp>
      <p:sp>
        <p:nvSpPr>
          <p:cNvPr id="173" name="Google Shape;173;g26585e5a41e_0_24"/>
          <p:cNvSpPr/>
          <p:nvPr/>
        </p:nvSpPr>
        <p:spPr>
          <a:xfrm rot="-3576382">
            <a:off x="-547808" y="-2388310"/>
            <a:ext cx="3914117" cy="3914117"/>
          </a:xfrm>
          <a:prstGeom prst="ellipse">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4" name="Google Shape;174;g26585e5a41e_0_24"/>
          <p:cNvSpPr/>
          <p:nvPr/>
        </p:nvSpPr>
        <p:spPr>
          <a:xfrm rot="-4242470">
            <a:off x="8039051" y="2355356"/>
            <a:ext cx="2301858" cy="2301858"/>
          </a:xfrm>
          <a:prstGeom prst="ellipse">
            <a:avLst/>
          </a:prstGeom>
          <a:solidFill>
            <a:srgbClr val="48A8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5" name="Google Shape;175;g26585e5a41e_0_24"/>
          <p:cNvSpPr/>
          <p:nvPr/>
        </p:nvSpPr>
        <p:spPr>
          <a:xfrm rot="-1974178">
            <a:off x="8406288" y="4307981"/>
            <a:ext cx="1120545" cy="1120545"/>
          </a:xfrm>
          <a:prstGeom prst="ellipse">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76" name="Google Shape;176;g26585e5a41e_0_24"/>
          <p:cNvPicPr preferRelativeResize="0"/>
          <p:nvPr/>
        </p:nvPicPr>
        <p:blipFill>
          <a:blip r:embed="rId5"/>
          <a:srcRect t="46" b="46"/>
          <a:stretch/>
        </p:blipFill>
        <p:spPr>
          <a:xfrm>
            <a:off x="541800" y="308725"/>
            <a:ext cx="1734900" cy="17349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80"/>
        <p:cNvGrpSpPr/>
        <p:nvPr/>
      </p:nvGrpSpPr>
      <p:grpSpPr>
        <a:xfrm>
          <a:off x="0" y="0"/>
          <a:ext cx="0" cy="0"/>
          <a:chOff x="0" y="0"/>
          <a:chExt cx="0" cy="0"/>
        </a:xfrm>
      </p:grpSpPr>
      <p:sp>
        <p:nvSpPr>
          <p:cNvPr id="181" name="Google Shape;181;g26585e5a41e_0_306"/>
          <p:cNvSpPr/>
          <p:nvPr/>
        </p:nvSpPr>
        <p:spPr>
          <a:xfrm>
            <a:off x="-1050025" y="1135575"/>
            <a:ext cx="5007900" cy="40095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2" name="Google Shape;182;g26585e5a41e_0_306"/>
          <p:cNvSpPr/>
          <p:nvPr/>
        </p:nvSpPr>
        <p:spPr>
          <a:xfrm>
            <a:off x="1231875" y="3379605"/>
            <a:ext cx="2726100" cy="1765500"/>
          </a:xfrm>
          <a:prstGeom prst="parallelogram">
            <a:avLst>
              <a:gd name="adj" fmla="val 25000"/>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3" name="Google Shape;183;g26585e5a41e_0_306"/>
          <p:cNvSpPr/>
          <p:nvPr/>
        </p:nvSpPr>
        <p:spPr>
          <a:xfrm>
            <a:off x="2300550" y="3923775"/>
            <a:ext cx="1853100" cy="1221300"/>
          </a:xfrm>
          <a:prstGeom prst="parallelogram">
            <a:avLst>
              <a:gd name="adj" fmla="val 25000"/>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84" name="Google Shape;184;g26585e5a41e_0_306"/>
          <p:cNvPicPr preferRelativeResize="0"/>
          <p:nvPr/>
        </p:nvPicPr>
        <p:blipFill rotWithShape="1">
          <a:blip r:embed="rId3">
            <a:alphaModFix/>
          </a:blip>
          <a:srcRect/>
          <a:stretch/>
        </p:blipFill>
        <p:spPr>
          <a:xfrm>
            <a:off x="7630763" y="276049"/>
            <a:ext cx="1184604" cy="360062"/>
          </a:xfrm>
          <a:prstGeom prst="rect">
            <a:avLst/>
          </a:prstGeom>
          <a:noFill/>
          <a:ln>
            <a:noFill/>
          </a:ln>
        </p:spPr>
      </p:pic>
      <p:sp>
        <p:nvSpPr>
          <p:cNvPr id="185" name="Google Shape;185;g26585e5a41e_0_306"/>
          <p:cNvSpPr txBox="1"/>
          <p:nvPr/>
        </p:nvSpPr>
        <p:spPr>
          <a:xfrm>
            <a:off x="4368625" y="908125"/>
            <a:ext cx="4534500" cy="566100"/>
          </a:xfrm>
          <a:prstGeom prst="rect">
            <a:avLst/>
          </a:prstGeom>
          <a:noFill/>
          <a:ln>
            <a:noFill/>
          </a:ln>
        </p:spPr>
        <p:txBody>
          <a:bodyPr spcFirstLastPara="1" wrap="square" lIns="91450" tIns="91450" rIns="91450" bIns="91450" anchor="t" anchorCtr="0">
            <a:noAutofit/>
          </a:bodyPr>
          <a:lstStyle/>
          <a:p>
            <a:pPr marL="0" lvl="0" indent="0" algn="l" rtl="0">
              <a:spcBef>
                <a:spcPts val="0"/>
              </a:spcBef>
              <a:spcAft>
                <a:spcPts val="0"/>
              </a:spcAft>
              <a:buNone/>
            </a:pPr>
            <a:r>
              <a:rPr lang="en-US" sz="3000" b="1" dirty="0">
                <a:solidFill>
                  <a:srgbClr val="48A8C4"/>
                </a:solidFill>
                <a:latin typeface="Plus Jakarta Sans"/>
                <a:ea typeface="Plus Jakarta Sans"/>
                <a:cs typeface="Plus Jakarta Sans"/>
                <a:sym typeface="Plus Jakarta Sans"/>
              </a:rPr>
              <a:t>Nested Element: list</a:t>
            </a:r>
            <a:endParaRPr sz="3000" b="1" dirty="0">
              <a:solidFill>
                <a:srgbClr val="48A8C4"/>
              </a:solidFill>
              <a:latin typeface="Plus Jakarta Sans"/>
              <a:ea typeface="Plus Jakarta Sans"/>
              <a:cs typeface="Plus Jakarta Sans"/>
              <a:sym typeface="Plus Jakarta Sans"/>
            </a:endParaRPr>
          </a:p>
        </p:txBody>
      </p:sp>
      <p:sp>
        <p:nvSpPr>
          <p:cNvPr id="186" name="Google Shape;186;g26585e5a41e_0_306"/>
          <p:cNvSpPr txBox="1"/>
          <p:nvPr/>
        </p:nvSpPr>
        <p:spPr>
          <a:xfrm>
            <a:off x="4368625" y="2073251"/>
            <a:ext cx="4446900" cy="1535487"/>
          </a:xfrm>
          <a:prstGeom prst="rect">
            <a:avLst/>
          </a:prstGeom>
          <a:noFill/>
          <a:ln>
            <a:noFill/>
          </a:ln>
        </p:spPr>
        <p:txBody>
          <a:bodyPr spcFirstLastPara="1" wrap="square" lIns="91450" tIns="91450" rIns="91450" bIns="91450" anchor="t" anchorCtr="0">
            <a:noAutofit/>
          </a:bodyPr>
          <a:lstStyle/>
          <a:p>
            <a:pPr marL="12700" marR="0" lvl="0" indent="0" algn="l" rtl="0">
              <a:lnSpc>
                <a:spcPct val="116599"/>
              </a:lnSpc>
              <a:spcBef>
                <a:spcPts val="0"/>
              </a:spcBef>
              <a:spcAft>
                <a:spcPts val="0"/>
              </a:spcAft>
              <a:buClr>
                <a:srgbClr val="000000"/>
              </a:buClr>
              <a:buSzPts val="1400"/>
              <a:buFont typeface="Arial"/>
              <a:buNone/>
            </a:pPr>
            <a:r>
              <a:rPr lang="en-US" sz="1000" dirty="0">
                <a:solidFill>
                  <a:srgbClr val="344767"/>
                </a:solidFill>
                <a:latin typeface="Trebuchet MS"/>
                <a:ea typeface="Trebuchet MS"/>
                <a:cs typeface="Trebuchet MS"/>
                <a:sym typeface="Trebuchet MS"/>
              </a:rPr>
              <a:t>HTML lists allow web developers to group a set of related items in lists. There are two different types of lists that are commonly used in HTML.</a:t>
            </a:r>
          </a:p>
          <a:p>
            <a:pPr marL="12700">
              <a:lnSpc>
                <a:spcPct val="116599"/>
              </a:lnSpc>
              <a:buSzPts val="1400"/>
            </a:pPr>
            <a:r>
              <a:rPr lang="en-US" sz="1000" dirty="0">
                <a:solidFill>
                  <a:srgbClr val="344767"/>
                </a:solidFill>
                <a:latin typeface="Trebuchet MS"/>
                <a:ea typeface="Trebuchet MS"/>
                <a:cs typeface="Trebuchet MS"/>
                <a:sym typeface="Trebuchet MS"/>
              </a:rPr>
              <a:t>First is an ordered list starts with the (</a:t>
            </a:r>
            <a:r>
              <a:rPr lang="en-US" sz="900" dirty="0">
                <a:solidFill>
                  <a:srgbClr val="37474F"/>
                </a:solidFill>
                <a:latin typeface="Roboto Mono"/>
                <a:ea typeface="Roboto Mono"/>
                <a:cs typeface="Roboto Mono"/>
                <a:sym typeface="Roboto Mono"/>
              </a:rPr>
              <a:t>&lt;</a:t>
            </a:r>
            <a:r>
              <a:rPr lang="en-US" sz="900" dirty="0" err="1">
                <a:solidFill>
                  <a:srgbClr val="3F51B5"/>
                </a:solidFill>
                <a:latin typeface="Roboto Mono"/>
                <a:ea typeface="Roboto Mono"/>
                <a:cs typeface="Roboto Mono"/>
                <a:sym typeface="Roboto Mono"/>
              </a:rPr>
              <a:t>ol</a:t>
            </a:r>
            <a:r>
              <a:rPr lang="en-US" sz="900" dirty="0">
                <a:solidFill>
                  <a:srgbClr val="37474F"/>
                </a:solidFill>
                <a:latin typeface="Roboto Mono"/>
                <a:ea typeface="Roboto Mono"/>
                <a:cs typeface="Roboto Mono"/>
                <a:sym typeface="Roboto Mono"/>
              </a:rPr>
              <a:t>&gt;)</a:t>
            </a:r>
            <a:r>
              <a:rPr lang="en-US" sz="1000" dirty="0">
                <a:solidFill>
                  <a:srgbClr val="344767"/>
                </a:solidFill>
                <a:latin typeface="Trebuchet MS"/>
                <a:ea typeface="Trebuchet MS"/>
                <a:cs typeface="Trebuchet MS"/>
                <a:sym typeface="Trebuchet MS"/>
              </a:rPr>
              <a:t> tag. Each list item starts with the (</a:t>
            </a:r>
            <a:r>
              <a:rPr lang="en-US" sz="900" dirty="0">
                <a:solidFill>
                  <a:srgbClr val="37474F"/>
                </a:solidFill>
                <a:latin typeface="Roboto Mono"/>
                <a:ea typeface="Roboto Mono"/>
                <a:cs typeface="Roboto Mono"/>
                <a:sym typeface="Roboto Mono"/>
              </a:rPr>
              <a:t>&lt;</a:t>
            </a:r>
            <a:r>
              <a:rPr lang="en-US" sz="900" dirty="0">
                <a:solidFill>
                  <a:srgbClr val="3F51B5"/>
                </a:solidFill>
                <a:latin typeface="Roboto Mono"/>
                <a:ea typeface="Roboto Mono"/>
                <a:cs typeface="Roboto Mono"/>
                <a:sym typeface="Roboto Mono"/>
              </a:rPr>
              <a:t>li</a:t>
            </a:r>
            <a:r>
              <a:rPr lang="en-US" sz="900" dirty="0">
                <a:solidFill>
                  <a:srgbClr val="37474F"/>
                </a:solidFill>
                <a:latin typeface="Roboto Mono"/>
                <a:ea typeface="Roboto Mono"/>
                <a:cs typeface="Roboto Mono"/>
                <a:sym typeface="Roboto Mono"/>
              </a:rPr>
              <a:t>&gt;)</a:t>
            </a:r>
            <a:r>
              <a:rPr lang="en-US" sz="1000" dirty="0">
                <a:solidFill>
                  <a:srgbClr val="344767"/>
                </a:solidFill>
                <a:latin typeface="Trebuchet MS"/>
                <a:ea typeface="Trebuchet MS"/>
                <a:cs typeface="Trebuchet MS"/>
                <a:sym typeface="Trebuchet MS"/>
              </a:rPr>
              <a:t> tag.</a:t>
            </a:r>
          </a:p>
          <a:p>
            <a:pPr marL="12700">
              <a:lnSpc>
                <a:spcPct val="116599"/>
              </a:lnSpc>
              <a:buSzPts val="1400"/>
            </a:pPr>
            <a:r>
              <a:rPr lang="en-US" sz="1000" dirty="0">
                <a:solidFill>
                  <a:srgbClr val="344767"/>
                </a:solidFill>
                <a:latin typeface="Trebuchet MS"/>
                <a:ea typeface="Trebuchet MS"/>
                <a:cs typeface="Trebuchet MS"/>
                <a:sym typeface="Trebuchet MS"/>
              </a:rPr>
              <a:t>Second is an unordered list starts with the (</a:t>
            </a:r>
            <a:r>
              <a:rPr lang="en-US" sz="900" dirty="0">
                <a:solidFill>
                  <a:srgbClr val="37474F"/>
                </a:solidFill>
                <a:latin typeface="Roboto Mono"/>
                <a:ea typeface="Roboto Mono"/>
                <a:cs typeface="Roboto Mono"/>
                <a:sym typeface="Roboto Mono"/>
              </a:rPr>
              <a:t>&lt;</a:t>
            </a:r>
            <a:r>
              <a:rPr lang="en-US" sz="900" dirty="0" err="1">
                <a:solidFill>
                  <a:srgbClr val="3F51B5"/>
                </a:solidFill>
                <a:latin typeface="Roboto Mono"/>
                <a:ea typeface="Roboto Mono"/>
                <a:cs typeface="Roboto Mono"/>
                <a:sym typeface="Roboto Mono"/>
              </a:rPr>
              <a:t>ul</a:t>
            </a:r>
            <a:r>
              <a:rPr lang="en-US" sz="900" dirty="0">
                <a:solidFill>
                  <a:srgbClr val="37474F"/>
                </a:solidFill>
                <a:latin typeface="Roboto Mono"/>
                <a:ea typeface="Roboto Mono"/>
                <a:cs typeface="Roboto Mono"/>
                <a:sym typeface="Roboto Mono"/>
              </a:rPr>
              <a:t>&gt;)</a:t>
            </a:r>
            <a:r>
              <a:rPr lang="en-US" sz="1000" dirty="0">
                <a:solidFill>
                  <a:srgbClr val="344767"/>
                </a:solidFill>
                <a:latin typeface="Trebuchet MS"/>
                <a:ea typeface="Trebuchet MS"/>
                <a:cs typeface="Trebuchet MS"/>
                <a:sym typeface="Trebuchet MS"/>
              </a:rPr>
              <a:t> tag. Each list item starts with the (</a:t>
            </a:r>
            <a:r>
              <a:rPr lang="en-US" sz="900" dirty="0">
                <a:solidFill>
                  <a:srgbClr val="37474F"/>
                </a:solidFill>
                <a:latin typeface="Roboto Mono"/>
                <a:ea typeface="Roboto Mono"/>
                <a:cs typeface="Roboto Mono"/>
                <a:sym typeface="Roboto Mono"/>
              </a:rPr>
              <a:t>&lt;</a:t>
            </a:r>
            <a:r>
              <a:rPr lang="en-US" sz="900" dirty="0">
                <a:solidFill>
                  <a:srgbClr val="3F51B5"/>
                </a:solidFill>
                <a:latin typeface="Roboto Mono"/>
                <a:ea typeface="Roboto Mono"/>
                <a:cs typeface="Roboto Mono"/>
                <a:sym typeface="Roboto Mono"/>
              </a:rPr>
              <a:t>li</a:t>
            </a:r>
            <a:r>
              <a:rPr lang="en-US" sz="900" dirty="0">
                <a:solidFill>
                  <a:srgbClr val="37474F"/>
                </a:solidFill>
                <a:latin typeface="Roboto Mono"/>
                <a:ea typeface="Roboto Mono"/>
                <a:cs typeface="Roboto Mono"/>
                <a:sym typeface="Roboto Mono"/>
              </a:rPr>
              <a:t>&gt;)</a:t>
            </a:r>
            <a:r>
              <a:rPr lang="en-US" sz="1000" dirty="0">
                <a:solidFill>
                  <a:srgbClr val="344767"/>
                </a:solidFill>
                <a:latin typeface="Trebuchet MS"/>
                <a:ea typeface="Trebuchet MS"/>
                <a:cs typeface="Trebuchet MS"/>
                <a:sym typeface="Trebuchet MS"/>
              </a:rPr>
              <a:t> tag.</a:t>
            </a:r>
          </a:p>
          <a:p>
            <a:pPr marL="12700" marR="0" lvl="0" indent="0" algn="l" rtl="0">
              <a:lnSpc>
                <a:spcPct val="116599"/>
              </a:lnSpc>
              <a:spcBef>
                <a:spcPts val="0"/>
              </a:spcBef>
              <a:spcAft>
                <a:spcPts val="0"/>
              </a:spcAft>
              <a:buClr>
                <a:srgbClr val="000000"/>
              </a:buClr>
              <a:buSzPts val="1400"/>
              <a:buFont typeface="Arial"/>
              <a:buNone/>
            </a:pPr>
            <a:endParaRPr lang="en-US" sz="1000" dirty="0">
              <a:solidFill>
                <a:srgbClr val="344767"/>
              </a:solidFill>
              <a:latin typeface="Trebuchet MS"/>
              <a:ea typeface="Trebuchet MS"/>
              <a:cs typeface="Trebuchet MS"/>
              <a:sym typeface="Trebuchet MS"/>
            </a:endParaRPr>
          </a:p>
          <a:p>
            <a:pPr marL="12700" marR="0" lvl="0" indent="0" algn="l" rtl="0">
              <a:lnSpc>
                <a:spcPct val="116599"/>
              </a:lnSpc>
              <a:spcBef>
                <a:spcPts val="0"/>
              </a:spcBef>
              <a:spcAft>
                <a:spcPts val="0"/>
              </a:spcAft>
              <a:buClr>
                <a:srgbClr val="000000"/>
              </a:buClr>
              <a:buSzPts val="1400"/>
              <a:buFont typeface="Arial"/>
              <a:buNone/>
            </a:pPr>
            <a:endParaRPr lang="en-US" sz="1000" b="0" i="0" u="none" strike="noStrike" cap="none" dirty="0">
              <a:solidFill>
                <a:srgbClr val="67748E"/>
              </a:solidFill>
              <a:latin typeface="Trebuchet MS"/>
              <a:ea typeface="Trebuchet MS"/>
              <a:cs typeface="Trebuchet MS"/>
              <a:sym typeface="Trebuchet MS"/>
            </a:endParaRPr>
          </a:p>
        </p:txBody>
      </p:sp>
      <p:pic>
        <p:nvPicPr>
          <p:cNvPr id="3" name="Google Shape;440;p50">
            <a:extLst>
              <a:ext uri="{FF2B5EF4-FFF2-40B4-BE49-F238E27FC236}">
                <a16:creationId xmlns:a16="http://schemas.microsoft.com/office/drawing/2014/main" id="{911255FA-E925-DC3C-99D2-5EDAC4827634}"/>
              </a:ext>
            </a:extLst>
          </p:cNvPr>
          <p:cNvPicPr preferRelativeResize="0"/>
          <p:nvPr/>
        </p:nvPicPr>
        <p:blipFill rotWithShape="1">
          <a:blip r:embed="rId4">
            <a:alphaModFix/>
          </a:blip>
          <a:srcRect/>
          <a:stretch/>
        </p:blipFill>
        <p:spPr>
          <a:xfrm>
            <a:off x="5032161" y="3087535"/>
            <a:ext cx="4194014" cy="2137421"/>
          </a:xfrm>
          <a:prstGeom prst="rect">
            <a:avLst/>
          </a:prstGeom>
          <a:noFill/>
          <a:ln>
            <a:noFill/>
          </a:ln>
        </p:spPr>
      </p:pic>
    </p:spTree>
    <p:extLst>
      <p:ext uri="{BB962C8B-B14F-4D97-AF65-F5344CB8AC3E}">
        <p14:creationId xmlns:p14="http://schemas.microsoft.com/office/powerpoint/2010/main" val="2491366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8A8C4"/>
        </a:solidFill>
        <a:effectLst/>
      </p:bgPr>
    </p:bg>
    <p:spTree>
      <p:nvGrpSpPr>
        <p:cNvPr id="1" name="Shape 202"/>
        <p:cNvGrpSpPr/>
        <p:nvPr/>
      </p:nvGrpSpPr>
      <p:grpSpPr>
        <a:xfrm>
          <a:off x="0" y="0"/>
          <a:ext cx="0" cy="0"/>
          <a:chOff x="0" y="0"/>
          <a:chExt cx="0" cy="0"/>
        </a:xfrm>
      </p:grpSpPr>
      <p:sp>
        <p:nvSpPr>
          <p:cNvPr id="203" name="Google Shape;203;g26585e5a41e_0_43"/>
          <p:cNvSpPr/>
          <p:nvPr/>
        </p:nvSpPr>
        <p:spPr>
          <a:xfrm>
            <a:off x="-1050025" y="1135575"/>
            <a:ext cx="5007900" cy="40095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4" name="Google Shape;204;g26585e5a41e_0_43"/>
          <p:cNvSpPr/>
          <p:nvPr/>
        </p:nvSpPr>
        <p:spPr>
          <a:xfrm>
            <a:off x="1231875" y="3379605"/>
            <a:ext cx="2726100" cy="1765500"/>
          </a:xfrm>
          <a:prstGeom prst="parallelogram">
            <a:avLst>
              <a:gd name="adj" fmla="val 25000"/>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5" name="Google Shape;205;g26585e5a41e_0_43"/>
          <p:cNvSpPr/>
          <p:nvPr/>
        </p:nvSpPr>
        <p:spPr>
          <a:xfrm>
            <a:off x="2300550" y="3923775"/>
            <a:ext cx="1853100" cy="1221300"/>
          </a:xfrm>
          <a:prstGeom prst="parallelogram">
            <a:avLst>
              <a:gd name="adj" fmla="val 25000"/>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6" name="Google Shape;206;g26585e5a41e_0_43"/>
          <p:cNvSpPr txBox="1">
            <a:spLocks noGrp="1"/>
          </p:cNvSpPr>
          <p:nvPr>
            <p:ph type="ctrTitle"/>
          </p:nvPr>
        </p:nvSpPr>
        <p:spPr>
          <a:xfrm>
            <a:off x="4776450" y="2352200"/>
            <a:ext cx="4034400" cy="1357800"/>
          </a:xfrm>
          <a:prstGeom prst="rect">
            <a:avLst/>
          </a:prstGeom>
        </p:spPr>
        <p:txBody>
          <a:bodyPr spcFirstLastPara="1" wrap="square" lIns="91425" tIns="45700" rIns="91425" bIns="45700" anchor="ctr" anchorCtr="0">
            <a:normAutofit/>
          </a:bodyPr>
          <a:lstStyle/>
          <a:p>
            <a:pPr marL="0" lvl="0" indent="0" algn="l" rtl="0">
              <a:lnSpc>
                <a:spcPct val="85000"/>
              </a:lnSpc>
              <a:spcBef>
                <a:spcPts val="0"/>
              </a:spcBef>
              <a:spcAft>
                <a:spcPts val="0"/>
              </a:spcAft>
              <a:buNone/>
            </a:pPr>
            <a:r>
              <a:rPr lang="en-US" sz="4800" b="1" dirty="0">
                <a:solidFill>
                  <a:schemeClr val="lt1"/>
                </a:solidFill>
                <a:latin typeface="Plus Jakarta Sans"/>
                <a:ea typeface="Plus Jakarta Sans"/>
                <a:cs typeface="Plus Jakarta Sans"/>
                <a:sym typeface="Plus Jakarta Sans"/>
              </a:rPr>
              <a:t>Let’s Code</a:t>
            </a:r>
            <a:endParaRPr sz="4800" b="1" dirty="0">
              <a:solidFill>
                <a:schemeClr val="lt1"/>
              </a:solidFill>
              <a:latin typeface="Plus Jakarta Sans"/>
              <a:ea typeface="Plus Jakarta Sans"/>
              <a:cs typeface="Plus Jakarta Sans"/>
              <a:sym typeface="Plus Jakarta Sans"/>
            </a:endParaRPr>
          </a:p>
        </p:txBody>
      </p:sp>
      <p:pic>
        <p:nvPicPr>
          <p:cNvPr id="207" name="Google Shape;207;g26585e5a41e_0_43"/>
          <p:cNvPicPr preferRelativeResize="0"/>
          <p:nvPr/>
        </p:nvPicPr>
        <p:blipFill>
          <a:blip r:embed="rId3">
            <a:alphaModFix/>
          </a:blip>
          <a:stretch>
            <a:fillRect/>
          </a:stretch>
        </p:blipFill>
        <p:spPr>
          <a:xfrm>
            <a:off x="7625838" y="276722"/>
            <a:ext cx="1185011" cy="358738"/>
          </a:xfrm>
          <a:prstGeom prst="rect">
            <a:avLst/>
          </a:prstGeom>
          <a:noFill/>
          <a:ln>
            <a:noFill/>
          </a:ln>
        </p:spPr>
      </p:pic>
    </p:spTree>
    <p:extLst>
      <p:ext uri="{BB962C8B-B14F-4D97-AF65-F5344CB8AC3E}">
        <p14:creationId xmlns:p14="http://schemas.microsoft.com/office/powerpoint/2010/main" val="4286205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80"/>
        <p:cNvGrpSpPr/>
        <p:nvPr/>
      </p:nvGrpSpPr>
      <p:grpSpPr>
        <a:xfrm>
          <a:off x="0" y="0"/>
          <a:ext cx="0" cy="0"/>
          <a:chOff x="0" y="0"/>
          <a:chExt cx="0" cy="0"/>
        </a:xfrm>
      </p:grpSpPr>
      <p:sp>
        <p:nvSpPr>
          <p:cNvPr id="181" name="Google Shape;181;g26585e5a41e_0_306"/>
          <p:cNvSpPr/>
          <p:nvPr/>
        </p:nvSpPr>
        <p:spPr>
          <a:xfrm>
            <a:off x="-1050025" y="1135575"/>
            <a:ext cx="5007900" cy="40095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2" name="Google Shape;182;g26585e5a41e_0_306"/>
          <p:cNvSpPr/>
          <p:nvPr/>
        </p:nvSpPr>
        <p:spPr>
          <a:xfrm>
            <a:off x="1231875" y="3379605"/>
            <a:ext cx="2726100" cy="1765500"/>
          </a:xfrm>
          <a:prstGeom prst="parallelogram">
            <a:avLst>
              <a:gd name="adj" fmla="val 25000"/>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3" name="Google Shape;183;g26585e5a41e_0_306"/>
          <p:cNvSpPr/>
          <p:nvPr/>
        </p:nvSpPr>
        <p:spPr>
          <a:xfrm>
            <a:off x="2300550" y="3923775"/>
            <a:ext cx="1853100" cy="1221300"/>
          </a:xfrm>
          <a:prstGeom prst="parallelogram">
            <a:avLst>
              <a:gd name="adj" fmla="val 25000"/>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84" name="Google Shape;184;g26585e5a41e_0_306"/>
          <p:cNvPicPr preferRelativeResize="0"/>
          <p:nvPr/>
        </p:nvPicPr>
        <p:blipFill rotWithShape="1">
          <a:blip r:embed="rId3">
            <a:alphaModFix/>
          </a:blip>
          <a:srcRect/>
          <a:stretch/>
        </p:blipFill>
        <p:spPr>
          <a:xfrm>
            <a:off x="7630763" y="276049"/>
            <a:ext cx="1184604" cy="360062"/>
          </a:xfrm>
          <a:prstGeom prst="rect">
            <a:avLst/>
          </a:prstGeom>
          <a:noFill/>
          <a:ln>
            <a:noFill/>
          </a:ln>
        </p:spPr>
      </p:pic>
      <p:sp>
        <p:nvSpPr>
          <p:cNvPr id="185" name="Google Shape;185;g26585e5a41e_0_306"/>
          <p:cNvSpPr txBox="1"/>
          <p:nvPr/>
        </p:nvSpPr>
        <p:spPr>
          <a:xfrm>
            <a:off x="4368625" y="908125"/>
            <a:ext cx="4534500" cy="566100"/>
          </a:xfrm>
          <a:prstGeom prst="rect">
            <a:avLst/>
          </a:prstGeom>
          <a:noFill/>
          <a:ln>
            <a:noFill/>
          </a:ln>
        </p:spPr>
        <p:txBody>
          <a:bodyPr spcFirstLastPara="1" wrap="square" lIns="91450" tIns="91450" rIns="91450" bIns="91450" anchor="t" anchorCtr="0">
            <a:noAutofit/>
          </a:bodyPr>
          <a:lstStyle/>
          <a:p>
            <a:pPr marL="0" lvl="0" indent="0" algn="l" rtl="0">
              <a:spcBef>
                <a:spcPts val="0"/>
              </a:spcBef>
              <a:spcAft>
                <a:spcPts val="0"/>
              </a:spcAft>
              <a:buNone/>
            </a:pPr>
            <a:r>
              <a:rPr lang="en-US" sz="3000" b="1" dirty="0">
                <a:solidFill>
                  <a:srgbClr val="48A8C4"/>
                </a:solidFill>
                <a:latin typeface="Plus Jakarta Sans"/>
                <a:ea typeface="Plus Jakarta Sans"/>
                <a:cs typeface="Plus Jakarta Sans"/>
                <a:sym typeface="Plus Jakarta Sans"/>
              </a:rPr>
              <a:t>HTML Hyperlink</a:t>
            </a:r>
            <a:endParaRPr sz="3000" b="1" dirty="0">
              <a:solidFill>
                <a:srgbClr val="48A8C4"/>
              </a:solidFill>
              <a:latin typeface="Plus Jakarta Sans"/>
              <a:ea typeface="Plus Jakarta Sans"/>
              <a:cs typeface="Plus Jakarta Sans"/>
              <a:sym typeface="Plus Jakarta Sans"/>
            </a:endParaRPr>
          </a:p>
        </p:txBody>
      </p:sp>
      <p:sp>
        <p:nvSpPr>
          <p:cNvPr id="186" name="Google Shape;186;g26585e5a41e_0_306"/>
          <p:cNvSpPr txBox="1"/>
          <p:nvPr/>
        </p:nvSpPr>
        <p:spPr>
          <a:xfrm>
            <a:off x="4368625" y="2073251"/>
            <a:ext cx="4446900" cy="1535487"/>
          </a:xfrm>
          <a:prstGeom prst="rect">
            <a:avLst/>
          </a:prstGeom>
          <a:noFill/>
          <a:ln>
            <a:noFill/>
          </a:ln>
        </p:spPr>
        <p:txBody>
          <a:bodyPr spcFirstLastPara="1" wrap="square" lIns="91450" tIns="91450" rIns="91450" bIns="91450" anchor="t" anchorCtr="0">
            <a:noAutofit/>
          </a:bodyPr>
          <a:lstStyle/>
          <a:p>
            <a:pPr marL="12700" lvl="0" indent="0" rtl="0">
              <a:lnSpc>
                <a:spcPct val="116599"/>
              </a:lnSpc>
              <a:spcBef>
                <a:spcPts val="0"/>
              </a:spcBef>
              <a:spcAft>
                <a:spcPts val="0"/>
              </a:spcAft>
              <a:buClr>
                <a:schemeClr val="dk1"/>
              </a:buClr>
              <a:buSzPts val="1400"/>
              <a:buFont typeface="Arial"/>
              <a:buNone/>
            </a:pPr>
            <a:r>
              <a:rPr lang="en-US" sz="1000" dirty="0">
                <a:solidFill>
                  <a:srgbClr val="344767"/>
                </a:solidFill>
                <a:latin typeface="Trebuchet MS"/>
                <a:ea typeface="Trebuchet MS"/>
                <a:cs typeface="Trebuchet MS"/>
                <a:sym typeface="Trebuchet MS"/>
              </a:rPr>
              <a:t>A basic link is created by wrapping the text or other content inside an (</a:t>
            </a:r>
            <a:r>
              <a:rPr lang="en-US" sz="900" dirty="0">
                <a:solidFill>
                  <a:srgbClr val="37474F"/>
                </a:solidFill>
                <a:latin typeface="Roboto Mono"/>
                <a:ea typeface="Roboto Mono"/>
                <a:cs typeface="Roboto Mono"/>
                <a:sym typeface="Roboto Mono"/>
              </a:rPr>
              <a:t>&lt;</a:t>
            </a:r>
            <a:r>
              <a:rPr lang="en-US" sz="900" dirty="0">
                <a:solidFill>
                  <a:srgbClr val="3F51B5"/>
                </a:solidFill>
                <a:latin typeface="Roboto Mono"/>
                <a:ea typeface="Roboto Mono"/>
                <a:cs typeface="Roboto Mono"/>
                <a:sym typeface="Roboto Mono"/>
              </a:rPr>
              <a:t>a</a:t>
            </a:r>
            <a:r>
              <a:rPr lang="en-US" sz="900" dirty="0">
                <a:solidFill>
                  <a:srgbClr val="37474F"/>
                </a:solidFill>
                <a:latin typeface="Roboto Mono"/>
                <a:ea typeface="Roboto Mono"/>
                <a:cs typeface="Roboto Mono"/>
                <a:sym typeface="Roboto Mono"/>
              </a:rPr>
              <a:t>&gt;)</a:t>
            </a:r>
            <a:r>
              <a:rPr lang="en-US" sz="1000" dirty="0">
                <a:solidFill>
                  <a:srgbClr val="344767"/>
                </a:solidFill>
                <a:latin typeface="Trebuchet MS"/>
                <a:ea typeface="Trebuchet MS"/>
                <a:cs typeface="Trebuchet MS"/>
                <a:sym typeface="Trebuchet MS"/>
              </a:rPr>
              <a:t> element and using the </a:t>
            </a:r>
            <a:r>
              <a:rPr lang="en-US" sz="1000" dirty="0" err="1">
                <a:solidFill>
                  <a:srgbClr val="344767"/>
                </a:solidFill>
                <a:latin typeface="Trebuchet MS"/>
                <a:ea typeface="Trebuchet MS"/>
                <a:cs typeface="Trebuchet MS"/>
                <a:sym typeface="Trebuchet MS"/>
              </a:rPr>
              <a:t>href</a:t>
            </a:r>
            <a:r>
              <a:rPr lang="en-US" sz="1000" dirty="0">
                <a:solidFill>
                  <a:srgbClr val="344767"/>
                </a:solidFill>
                <a:latin typeface="Trebuchet MS"/>
                <a:ea typeface="Trebuchet MS"/>
                <a:cs typeface="Trebuchet MS"/>
                <a:sym typeface="Trebuchet MS"/>
              </a:rPr>
              <a:t> attribute, also known as a Hypertext Reference, or target, that contains the web address.</a:t>
            </a:r>
          </a:p>
        </p:txBody>
      </p:sp>
      <p:pic>
        <p:nvPicPr>
          <p:cNvPr id="2" name="Google Shape;458;p52">
            <a:extLst>
              <a:ext uri="{FF2B5EF4-FFF2-40B4-BE49-F238E27FC236}">
                <a16:creationId xmlns:a16="http://schemas.microsoft.com/office/drawing/2014/main" id="{229581FE-5A29-74B7-FE38-3DCE13718C17}"/>
              </a:ext>
            </a:extLst>
          </p:cNvPr>
          <p:cNvPicPr preferRelativeResize="0"/>
          <p:nvPr/>
        </p:nvPicPr>
        <p:blipFill rotWithShape="1">
          <a:blip r:embed="rId4">
            <a:alphaModFix/>
          </a:blip>
          <a:srcRect/>
          <a:stretch/>
        </p:blipFill>
        <p:spPr>
          <a:xfrm>
            <a:off x="4137688" y="3073815"/>
            <a:ext cx="5007900" cy="1699860"/>
          </a:xfrm>
          <a:prstGeom prst="rect">
            <a:avLst/>
          </a:prstGeom>
          <a:noFill/>
          <a:ln>
            <a:noFill/>
          </a:ln>
        </p:spPr>
      </p:pic>
    </p:spTree>
    <p:extLst>
      <p:ext uri="{BB962C8B-B14F-4D97-AF65-F5344CB8AC3E}">
        <p14:creationId xmlns:p14="http://schemas.microsoft.com/office/powerpoint/2010/main" val="2131516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8A8C4"/>
        </a:solidFill>
        <a:effectLst/>
      </p:bgPr>
    </p:bg>
    <p:spTree>
      <p:nvGrpSpPr>
        <p:cNvPr id="1" name="Shape 202"/>
        <p:cNvGrpSpPr/>
        <p:nvPr/>
      </p:nvGrpSpPr>
      <p:grpSpPr>
        <a:xfrm>
          <a:off x="0" y="0"/>
          <a:ext cx="0" cy="0"/>
          <a:chOff x="0" y="0"/>
          <a:chExt cx="0" cy="0"/>
        </a:xfrm>
      </p:grpSpPr>
      <p:sp>
        <p:nvSpPr>
          <p:cNvPr id="203" name="Google Shape;203;g26585e5a41e_0_43"/>
          <p:cNvSpPr/>
          <p:nvPr/>
        </p:nvSpPr>
        <p:spPr>
          <a:xfrm>
            <a:off x="-1050025" y="1135575"/>
            <a:ext cx="5007900" cy="40095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4" name="Google Shape;204;g26585e5a41e_0_43"/>
          <p:cNvSpPr/>
          <p:nvPr/>
        </p:nvSpPr>
        <p:spPr>
          <a:xfrm>
            <a:off x="1231875" y="3379605"/>
            <a:ext cx="2726100" cy="1765500"/>
          </a:xfrm>
          <a:prstGeom prst="parallelogram">
            <a:avLst>
              <a:gd name="adj" fmla="val 25000"/>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5" name="Google Shape;205;g26585e5a41e_0_43"/>
          <p:cNvSpPr/>
          <p:nvPr/>
        </p:nvSpPr>
        <p:spPr>
          <a:xfrm>
            <a:off x="2300550" y="3923775"/>
            <a:ext cx="1853100" cy="1221300"/>
          </a:xfrm>
          <a:prstGeom prst="parallelogram">
            <a:avLst>
              <a:gd name="adj" fmla="val 25000"/>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6" name="Google Shape;206;g26585e5a41e_0_43"/>
          <p:cNvSpPr txBox="1">
            <a:spLocks noGrp="1"/>
          </p:cNvSpPr>
          <p:nvPr>
            <p:ph type="ctrTitle"/>
          </p:nvPr>
        </p:nvSpPr>
        <p:spPr>
          <a:xfrm>
            <a:off x="4776450" y="2352200"/>
            <a:ext cx="4034400" cy="1357800"/>
          </a:xfrm>
          <a:prstGeom prst="rect">
            <a:avLst/>
          </a:prstGeom>
        </p:spPr>
        <p:txBody>
          <a:bodyPr spcFirstLastPara="1" wrap="square" lIns="91425" tIns="45700" rIns="91425" bIns="45700" anchor="ctr" anchorCtr="0">
            <a:normAutofit/>
          </a:bodyPr>
          <a:lstStyle/>
          <a:p>
            <a:pPr marL="0" lvl="0" indent="0" algn="l" rtl="0">
              <a:lnSpc>
                <a:spcPct val="85000"/>
              </a:lnSpc>
              <a:spcBef>
                <a:spcPts val="0"/>
              </a:spcBef>
              <a:spcAft>
                <a:spcPts val="0"/>
              </a:spcAft>
              <a:buNone/>
            </a:pPr>
            <a:r>
              <a:rPr lang="en-US" sz="4800" b="1" dirty="0">
                <a:solidFill>
                  <a:schemeClr val="lt1"/>
                </a:solidFill>
                <a:latin typeface="Plus Jakarta Sans"/>
                <a:ea typeface="Plus Jakarta Sans"/>
                <a:cs typeface="Plus Jakarta Sans"/>
                <a:sym typeface="Plus Jakarta Sans"/>
              </a:rPr>
              <a:t>Let’s Code</a:t>
            </a:r>
            <a:endParaRPr sz="4800" b="1" dirty="0">
              <a:solidFill>
                <a:schemeClr val="lt1"/>
              </a:solidFill>
              <a:latin typeface="Plus Jakarta Sans"/>
              <a:ea typeface="Plus Jakarta Sans"/>
              <a:cs typeface="Plus Jakarta Sans"/>
              <a:sym typeface="Plus Jakarta Sans"/>
            </a:endParaRPr>
          </a:p>
        </p:txBody>
      </p:sp>
      <p:pic>
        <p:nvPicPr>
          <p:cNvPr id="207" name="Google Shape;207;g26585e5a41e_0_43"/>
          <p:cNvPicPr preferRelativeResize="0"/>
          <p:nvPr/>
        </p:nvPicPr>
        <p:blipFill>
          <a:blip r:embed="rId3">
            <a:alphaModFix/>
          </a:blip>
          <a:stretch>
            <a:fillRect/>
          </a:stretch>
        </p:blipFill>
        <p:spPr>
          <a:xfrm>
            <a:off x="7625838" y="276722"/>
            <a:ext cx="1185011" cy="358738"/>
          </a:xfrm>
          <a:prstGeom prst="rect">
            <a:avLst/>
          </a:prstGeom>
          <a:noFill/>
          <a:ln>
            <a:noFill/>
          </a:ln>
        </p:spPr>
      </p:pic>
    </p:spTree>
    <p:extLst>
      <p:ext uri="{BB962C8B-B14F-4D97-AF65-F5344CB8AC3E}">
        <p14:creationId xmlns:p14="http://schemas.microsoft.com/office/powerpoint/2010/main" val="2192523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52"/>
        <p:cNvGrpSpPr/>
        <p:nvPr/>
      </p:nvGrpSpPr>
      <p:grpSpPr>
        <a:xfrm>
          <a:off x="0" y="0"/>
          <a:ext cx="0" cy="0"/>
          <a:chOff x="0" y="0"/>
          <a:chExt cx="0" cy="0"/>
        </a:xfrm>
      </p:grpSpPr>
      <p:pic>
        <p:nvPicPr>
          <p:cNvPr id="253" name="Google Shape;253;g26585e5a41e_0_356"/>
          <p:cNvPicPr preferRelativeResize="0"/>
          <p:nvPr/>
        </p:nvPicPr>
        <p:blipFill>
          <a:blip r:embed="rId3">
            <a:alphaModFix/>
          </a:blip>
          <a:stretch>
            <a:fillRect/>
          </a:stretch>
        </p:blipFill>
        <p:spPr>
          <a:xfrm>
            <a:off x="7625838" y="276722"/>
            <a:ext cx="1185011" cy="358738"/>
          </a:xfrm>
          <a:prstGeom prst="rect">
            <a:avLst/>
          </a:prstGeom>
          <a:noFill/>
          <a:ln>
            <a:noFill/>
          </a:ln>
        </p:spPr>
      </p:pic>
      <p:sp>
        <p:nvSpPr>
          <p:cNvPr id="254" name="Google Shape;254;g26585e5a41e_0_356"/>
          <p:cNvSpPr/>
          <p:nvPr/>
        </p:nvSpPr>
        <p:spPr>
          <a:xfrm>
            <a:off x="2086388" y="1874682"/>
            <a:ext cx="2353800" cy="634525"/>
          </a:xfrm>
          <a:prstGeom prst="roundRect">
            <a:avLst>
              <a:gd name="adj" fmla="val 0"/>
            </a:avLst>
          </a:prstGeom>
          <a:solidFill>
            <a:srgbClr val="48A8C4"/>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sz="1400"/>
          </a:p>
        </p:txBody>
      </p:sp>
      <p:sp>
        <p:nvSpPr>
          <p:cNvPr id="255" name="Google Shape;255;g26585e5a41e_0_356"/>
          <p:cNvSpPr/>
          <p:nvPr/>
        </p:nvSpPr>
        <p:spPr>
          <a:xfrm>
            <a:off x="4698991" y="1880146"/>
            <a:ext cx="2353800" cy="634525"/>
          </a:xfrm>
          <a:prstGeom prst="roundRect">
            <a:avLst>
              <a:gd name="adj" fmla="val 0"/>
            </a:avLst>
          </a:prstGeom>
          <a:solidFill>
            <a:srgbClr val="48A8C4"/>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sz="1400"/>
          </a:p>
        </p:txBody>
      </p:sp>
      <p:sp>
        <p:nvSpPr>
          <p:cNvPr id="256" name="Google Shape;256;g26585e5a41e_0_356"/>
          <p:cNvSpPr/>
          <p:nvPr/>
        </p:nvSpPr>
        <p:spPr>
          <a:xfrm>
            <a:off x="2086388" y="3173869"/>
            <a:ext cx="2353800" cy="634525"/>
          </a:xfrm>
          <a:prstGeom prst="roundRect">
            <a:avLst>
              <a:gd name="adj" fmla="val 0"/>
            </a:avLst>
          </a:prstGeom>
          <a:solidFill>
            <a:srgbClr val="48A8C4"/>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sz="1400"/>
          </a:p>
        </p:txBody>
      </p:sp>
      <p:sp>
        <p:nvSpPr>
          <p:cNvPr id="257" name="Google Shape;257;g26585e5a41e_0_356"/>
          <p:cNvSpPr txBox="1"/>
          <p:nvPr/>
        </p:nvSpPr>
        <p:spPr>
          <a:xfrm>
            <a:off x="2303100" y="2052986"/>
            <a:ext cx="1980900" cy="461685"/>
          </a:xfrm>
          <a:prstGeom prst="rect">
            <a:avLst/>
          </a:prstGeom>
          <a:noFill/>
          <a:ln>
            <a:noFill/>
          </a:ln>
        </p:spPr>
        <p:txBody>
          <a:bodyPr spcFirstLastPara="1" wrap="square" lIns="91450" tIns="91450" rIns="91450" bIns="91450" anchor="t" anchorCtr="0">
            <a:spAutoFit/>
          </a:bodyPr>
          <a:lstStyle/>
          <a:p>
            <a:pPr marL="0" lvl="0" indent="0" algn="ctr" rtl="0">
              <a:spcBef>
                <a:spcPts val="0"/>
              </a:spcBef>
              <a:spcAft>
                <a:spcPts val="0"/>
              </a:spcAft>
              <a:buNone/>
            </a:pPr>
            <a:r>
              <a:rPr lang="en-US" sz="1800" b="1" dirty="0">
                <a:solidFill>
                  <a:schemeClr val="lt1"/>
                </a:solidFill>
                <a:latin typeface="Plus Jakarta Sans"/>
                <a:ea typeface="Plus Jakarta Sans"/>
                <a:cs typeface="Plus Jakarta Sans"/>
                <a:sym typeface="Plus Jakarta Sans"/>
              </a:rPr>
              <a:t>JPG</a:t>
            </a:r>
            <a:endParaRPr sz="1800" b="1" dirty="0">
              <a:solidFill>
                <a:schemeClr val="lt1"/>
              </a:solidFill>
              <a:highlight>
                <a:srgbClr val="FFFFFF"/>
              </a:highlight>
              <a:latin typeface="Plus Jakarta Sans"/>
              <a:ea typeface="Plus Jakarta Sans"/>
              <a:cs typeface="Plus Jakarta Sans"/>
              <a:sym typeface="Plus Jakarta Sans"/>
            </a:endParaRPr>
          </a:p>
        </p:txBody>
      </p:sp>
      <p:sp>
        <p:nvSpPr>
          <p:cNvPr id="259" name="Google Shape;259;g26585e5a41e_0_356"/>
          <p:cNvSpPr txBox="1"/>
          <p:nvPr/>
        </p:nvSpPr>
        <p:spPr>
          <a:xfrm>
            <a:off x="4885473" y="1994994"/>
            <a:ext cx="1980900" cy="400130"/>
          </a:xfrm>
          <a:prstGeom prst="rect">
            <a:avLst/>
          </a:prstGeom>
          <a:noFill/>
          <a:ln>
            <a:noFill/>
          </a:ln>
        </p:spPr>
        <p:txBody>
          <a:bodyPr spcFirstLastPara="1" wrap="square" lIns="91450" tIns="91450" rIns="91450" bIns="91450" anchor="t" anchorCtr="0">
            <a:spAutoFit/>
          </a:bodyPr>
          <a:lstStyle/>
          <a:p>
            <a:pPr marL="0" lvl="0" indent="0" algn="ctr" rtl="0">
              <a:spcBef>
                <a:spcPts val="0"/>
              </a:spcBef>
              <a:spcAft>
                <a:spcPts val="0"/>
              </a:spcAft>
              <a:buNone/>
            </a:pPr>
            <a:r>
              <a:rPr lang="en-US" sz="1400" b="1" dirty="0">
                <a:solidFill>
                  <a:schemeClr val="lt1"/>
                </a:solidFill>
                <a:latin typeface="Plus Jakarta Sans"/>
                <a:ea typeface="Plus Jakarta Sans"/>
                <a:cs typeface="Plus Jakarta Sans"/>
                <a:sym typeface="Plus Jakarta Sans"/>
              </a:rPr>
              <a:t>GIF</a:t>
            </a:r>
            <a:endParaRPr sz="1400" b="1" dirty="0">
              <a:solidFill>
                <a:schemeClr val="lt1"/>
              </a:solidFill>
              <a:highlight>
                <a:srgbClr val="FFFFFF"/>
              </a:highlight>
              <a:latin typeface="Plus Jakarta Sans"/>
              <a:ea typeface="Plus Jakarta Sans"/>
              <a:cs typeface="Plus Jakarta Sans"/>
              <a:sym typeface="Plus Jakarta Sans"/>
            </a:endParaRPr>
          </a:p>
        </p:txBody>
      </p:sp>
      <p:sp>
        <p:nvSpPr>
          <p:cNvPr id="261" name="Google Shape;261;g26585e5a41e_0_356"/>
          <p:cNvSpPr txBox="1"/>
          <p:nvPr/>
        </p:nvSpPr>
        <p:spPr>
          <a:xfrm>
            <a:off x="2242640" y="3288717"/>
            <a:ext cx="2124600" cy="369352"/>
          </a:xfrm>
          <a:prstGeom prst="rect">
            <a:avLst/>
          </a:prstGeom>
          <a:noFill/>
          <a:ln>
            <a:noFill/>
          </a:ln>
        </p:spPr>
        <p:txBody>
          <a:bodyPr spcFirstLastPara="1" wrap="square" lIns="91450" tIns="91450" rIns="91450" bIns="91450" anchor="t" anchorCtr="0">
            <a:spAutoFit/>
          </a:bodyPr>
          <a:lstStyle/>
          <a:p>
            <a:pPr marL="0" lvl="0" indent="0" algn="ctr" rtl="0">
              <a:spcBef>
                <a:spcPts val="0"/>
              </a:spcBef>
              <a:spcAft>
                <a:spcPts val="0"/>
              </a:spcAft>
              <a:buClr>
                <a:srgbClr val="000000"/>
              </a:buClr>
              <a:buSzPts val="1100"/>
              <a:buFont typeface="Arial"/>
              <a:buNone/>
            </a:pPr>
            <a:r>
              <a:rPr lang="en-US" sz="1200" b="1" dirty="0">
                <a:solidFill>
                  <a:schemeClr val="lt1"/>
                </a:solidFill>
                <a:latin typeface="Plus Jakarta Sans"/>
                <a:ea typeface="Plus Jakarta Sans"/>
                <a:cs typeface="Plus Jakarta Sans"/>
                <a:sym typeface="Plus Jakarta Sans"/>
              </a:rPr>
              <a:t>PNG</a:t>
            </a:r>
            <a:endParaRPr sz="1200" b="1" dirty="0">
              <a:solidFill>
                <a:schemeClr val="lt1"/>
              </a:solidFill>
              <a:latin typeface="Plus Jakarta Sans"/>
              <a:ea typeface="Plus Jakarta Sans"/>
              <a:cs typeface="Plus Jakarta Sans"/>
              <a:sym typeface="Plus Jakarta Sans"/>
            </a:endParaRPr>
          </a:p>
        </p:txBody>
      </p:sp>
      <p:pic>
        <p:nvPicPr>
          <p:cNvPr id="263" name="Google Shape;263;g26585e5a41e_0_356"/>
          <p:cNvPicPr preferRelativeResize="0"/>
          <p:nvPr/>
        </p:nvPicPr>
        <p:blipFill rotWithShape="1">
          <a:blip r:embed="rId4">
            <a:alphaModFix/>
          </a:blip>
          <a:srcRect/>
          <a:stretch/>
        </p:blipFill>
        <p:spPr>
          <a:xfrm>
            <a:off x="7630763" y="276049"/>
            <a:ext cx="1184604" cy="360062"/>
          </a:xfrm>
          <a:prstGeom prst="rect">
            <a:avLst/>
          </a:prstGeom>
          <a:noFill/>
          <a:ln>
            <a:noFill/>
          </a:ln>
        </p:spPr>
      </p:pic>
      <p:sp>
        <p:nvSpPr>
          <p:cNvPr id="264" name="Google Shape;264;g26585e5a41e_0_356"/>
          <p:cNvSpPr txBox="1"/>
          <p:nvPr/>
        </p:nvSpPr>
        <p:spPr>
          <a:xfrm>
            <a:off x="287437" y="797599"/>
            <a:ext cx="8570700" cy="666869"/>
          </a:xfrm>
          <a:prstGeom prst="rect">
            <a:avLst/>
          </a:prstGeom>
          <a:noFill/>
          <a:ln>
            <a:noFill/>
          </a:ln>
        </p:spPr>
        <p:txBody>
          <a:bodyPr spcFirstLastPara="1" wrap="square" lIns="91450" tIns="91450" rIns="91450" bIns="91450" anchor="t" anchorCtr="0">
            <a:spAutoFit/>
          </a:bodyPr>
          <a:lstStyle/>
          <a:p>
            <a:pPr marL="0" lvl="0" indent="0" algn="ctr" rtl="0">
              <a:lnSpc>
                <a:spcPct val="85000"/>
              </a:lnSpc>
              <a:spcBef>
                <a:spcPts val="700"/>
              </a:spcBef>
              <a:spcAft>
                <a:spcPts val="0"/>
              </a:spcAft>
              <a:buNone/>
            </a:pPr>
            <a:r>
              <a:rPr lang="en-US" sz="3000" b="1" dirty="0">
                <a:solidFill>
                  <a:schemeClr val="dk1"/>
                </a:solidFill>
                <a:latin typeface="Plus Jakarta Sans"/>
                <a:ea typeface="Plus Jakarta Sans"/>
                <a:cs typeface="Plus Jakarta Sans"/>
                <a:sym typeface="Plus Jakarta Sans"/>
              </a:rPr>
              <a:t>HTML Media and Attributes</a:t>
            </a:r>
            <a:endParaRPr sz="1400" dirty="0"/>
          </a:p>
        </p:txBody>
      </p:sp>
      <p:sp>
        <p:nvSpPr>
          <p:cNvPr id="265" name="Google Shape;265;g26585e5a41e_0_356"/>
          <p:cNvSpPr/>
          <p:nvPr/>
        </p:nvSpPr>
        <p:spPr>
          <a:xfrm>
            <a:off x="3014284" y="1585239"/>
            <a:ext cx="498000" cy="399000"/>
          </a:xfrm>
          <a:prstGeom prst="rect">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6" name="Google Shape;266;g26585e5a41e_0_356"/>
          <p:cNvSpPr/>
          <p:nvPr/>
        </p:nvSpPr>
        <p:spPr>
          <a:xfrm>
            <a:off x="5626884" y="1599051"/>
            <a:ext cx="498000" cy="399000"/>
          </a:xfrm>
          <a:prstGeom prst="rect">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7" name="Google Shape;267;g26585e5a41e_0_356"/>
          <p:cNvSpPr/>
          <p:nvPr/>
        </p:nvSpPr>
        <p:spPr>
          <a:xfrm>
            <a:off x="3055928" y="2878974"/>
            <a:ext cx="498000" cy="399000"/>
          </a:xfrm>
          <a:prstGeom prst="rect">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 name="Google Shape;256;g26585e5a41e_0_356">
            <a:extLst>
              <a:ext uri="{FF2B5EF4-FFF2-40B4-BE49-F238E27FC236}">
                <a16:creationId xmlns:a16="http://schemas.microsoft.com/office/drawing/2014/main" id="{6D1AA98A-2EA6-F281-A03B-9DE0C5461A26}"/>
              </a:ext>
            </a:extLst>
          </p:cNvPr>
          <p:cNvSpPr/>
          <p:nvPr/>
        </p:nvSpPr>
        <p:spPr>
          <a:xfrm>
            <a:off x="4611986" y="3173869"/>
            <a:ext cx="2353800" cy="634525"/>
          </a:xfrm>
          <a:prstGeom prst="roundRect">
            <a:avLst>
              <a:gd name="adj" fmla="val 0"/>
            </a:avLst>
          </a:prstGeom>
          <a:solidFill>
            <a:srgbClr val="48A8C4"/>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sz="1400"/>
          </a:p>
        </p:txBody>
      </p:sp>
      <p:sp>
        <p:nvSpPr>
          <p:cNvPr id="7" name="Google Shape;261;g26585e5a41e_0_356">
            <a:extLst>
              <a:ext uri="{FF2B5EF4-FFF2-40B4-BE49-F238E27FC236}">
                <a16:creationId xmlns:a16="http://schemas.microsoft.com/office/drawing/2014/main" id="{F84AD98C-8598-9BDD-74C9-E33E306CD1D2}"/>
              </a:ext>
            </a:extLst>
          </p:cNvPr>
          <p:cNvSpPr txBox="1"/>
          <p:nvPr/>
        </p:nvSpPr>
        <p:spPr>
          <a:xfrm>
            <a:off x="4768238" y="3288717"/>
            <a:ext cx="2124600" cy="369352"/>
          </a:xfrm>
          <a:prstGeom prst="rect">
            <a:avLst/>
          </a:prstGeom>
          <a:noFill/>
          <a:ln>
            <a:noFill/>
          </a:ln>
        </p:spPr>
        <p:txBody>
          <a:bodyPr spcFirstLastPara="1" wrap="square" lIns="91450" tIns="91450" rIns="91450" bIns="91450" anchor="t" anchorCtr="0">
            <a:spAutoFit/>
          </a:bodyPr>
          <a:lstStyle/>
          <a:p>
            <a:pPr marL="0" lvl="0" indent="0" algn="ctr" rtl="0">
              <a:spcBef>
                <a:spcPts val="0"/>
              </a:spcBef>
              <a:spcAft>
                <a:spcPts val="0"/>
              </a:spcAft>
              <a:buClr>
                <a:srgbClr val="000000"/>
              </a:buClr>
              <a:buSzPts val="1100"/>
              <a:buFont typeface="Arial"/>
              <a:buNone/>
            </a:pPr>
            <a:r>
              <a:rPr lang="en-US" sz="1200" b="1" dirty="0">
                <a:solidFill>
                  <a:schemeClr val="lt1"/>
                </a:solidFill>
                <a:latin typeface="Plus Jakarta Sans"/>
                <a:ea typeface="Plus Jakarta Sans"/>
                <a:cs typeface="Plus Jakarta Sans"/>
                <a:sym typeface="Plus Jakarta Sans"/>
              </a:rPr>
              <a:t>SVG</a:t>
            </a:r>
            <a:endParaRPr sz="1200" b="1" dirty="0">
              <a:solidFill>
                <a:schemeClr val="lt1"/>
              </a:solidFill>
              <a:latin typeface="Plus Jakarta Sans"/>
              <a:ea typeface="Plus Jakarta Sans"/>
              <a:cs typeface="Plus Jakarta Sans"/>
              <a:sym typeface="Plus Jakarta Sans"/>
            </a:endParaRPr>
          </a:p>
        </p:txBody>
      </p:sp>
      <p:sp>
        <p:nvSpPr>
          <p:cNvPr id="8" name="Google Shape;267;g26585e5a41e_0_356">
            <a:extLst>
              <a:ext uri="{FF2B5EF4-FFF2-40B4-BE49-F238E27FC236}">
                <a16:creationId xmlns:a16="http://schemas.microsoft.com/office/drawing/2014/main" id="{51CB0A5C-2FEC-E396-4B58-DBA4EA391E40}"/>
              </a:ext>
            </a:extLst>
          </p:cNvPr>
          <p:cNvSpPr/>
          <p:nvPr/>
        </p:nvSpPr>
        <p:spPr>
          <a:xfrm>
            <a:off x="5581526" y="2878974"/>
            <a:ext cx="498000" cy="399000"/>
          </a:xfrm>
          <a:prstGeom prst="rect">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TextBox 9">
            <a:extLst>
              <a:ext uri="{FF2B5EF4-FFF2-40B4-BE49-F238E27FC236}">
                <a16:creationId xmlns:a16="http://schemas.microsoft.com/office/drawing/2014/main" id="{5F3DC6FC-3842-27E5-27A3-5C33E538995A}"/>
              </a:ext>
            </a:extLst>
          </p:cNvPr>
          <p:cNvSpPr txBox="1"/>
          <p:nvPr/>
        </p:nvSpPr>
        <p:spPr>
          <a:xfrm>
            <a:off x="738938" y="3929165"/>
            <a:ext cx="7667698" cy="1078821"/>
          </a:xfrm>
          <a:prstGeom prst="rect">
            <a:avLst/>
          </a:prstGeom>
          <a:noFill/>
        </p:spPr>
        <p:txBody>
          <a:bodyPr wrap="square">
            <a:spAutoFit/>
          </a:bodyPr>
          <a:lstStyle/>
          <a:p>
            <a:pPr marL="12700" marR="0" lvl="0" indent="0" algn="ctr" rtl="0">
              <a:lnSpc>
                <a:spcPct val="116599"/>
              </a:lnSpc>
              <a:spcBef>
                <a:spcPts val="0"/>
              </a:spcBef>
              <a:spcAft>
                <a:spcPts val="0"/>
              </a:spcAft>
              <a:buClr>
                <a:srgbClr val="000000"/>
              </a:buClr>
              <a:buSzPts val="1400"/>
              <a:buFont typeface="Arial"/>
              <a:buNone/>
            </a:pPr>
            <a:r>
              <a:rPr lang="en-US" dirty="0">
                <a:solidFill>
                  <a:srgbClr val="344767"/>
                </a:solidFill>
                <a:latin typeface="Trebuchet MS"/>
                <a:ea typeface="Trebuchet MS"/>
                <a:cs typeface="Trebuchet MS"/>
                <a:sym typeface="Trebuchet MS"/>
              </a:rPr>
              <a:t>HTML Media Elements, encompassing images (</a:t>
            </a:r>
            <a:r>
              <a:rPr lang="en-US" sz="1200" dirty="0">
                <a:solidFill>
                  <a:srgbClr val="37474F"/>
                </a:solidFill>
                <a:latin typeface="Roboto Mono"/>
                <a:ea typeface="Roboto Mono"/>
                <a:cs typeface="Roboto Mono"/>
                <a:sym typeface="Roboto Mono"/>
              </a:rPr>
              <a:t>&lt;</a:t>
            </a:r>
            <a:r>
              <a:rPr lang="en-US" sz="1200" dirty="0" err="1">
                <a:solidFill>
                  <a:srgbClr val="3F51B5"/>
                </a:solidFill>
                <a:latin typeface="Roboto Mono"/>
                <a:ea typeface="Roboto Mono"/>
                <a:cs typeface="Roboto Mono"/>
                <a:sym typeface="Roboto Mono"/>
              </a:rPr>
              <a:t>img</a:t>
            </a:r>
            <a:r>
              <a:rPr lang="en-US" sz="1200" dirty="0">
                <a:solidFill>
                  <a:srgbClr val="37474F"/>
                </a:solidFill>
                <a:latin typeface="Roboto Mono"/>
                <a:ea typeface="Roboto Mono"/>
                <a:cs typeface="Roboto Mono"/>
                <a:sym typeface="Roboto Mono"/>
              </a:rPr>
              <a:t>&gt;</a:t>
            </a:r>
            <a:r>
              <a:rPr lang="en-US" dirty="0">
                <a:solidFill>
                  <a:srgbClr val="344767"/>
                </a:solidFill>
                <a:latin typeface="Trebuchet MS"/>
                <a:ea typeface="Trebuchet MS"/>
                <a:cs typeface="Trebuchet MS"/>
                <a:sym typeface="Trebuchet MS"/>
              </a:rPr>
              <a:t>), videos (</a:t>
            </a:r>
            <a:r>
              <a:rPr lang="en-US" sz="1200" dirty="0">
                <a:solidFill>
                  <a:srgbClr val="37474F"/>
                </a:solidFill>
                <a:latin typeface="Roboto Mono"/>
                <a:ea typeface="Roboto Mono"/>
                <a:cs typeface="Roboto Mono"/>
                <a:sym typeface="Roboto Mono"/>
              </a:rPr>
              <a:t>&lt;</a:t>
            </a:r>
            <a:r>
              <a:rPr lang="en-US" sz="1200" dirty="0">
                <a:solidFill>
                  <a:srgbClr val="3F51B5"/>
                </a:solidFill>
                <a:latin typeface="Roboto Mono"/>
                <a:ea typeface="Roboto Mono"/>
                <a:cs typeface="Roboto Mono"/>
                <a:sym typeface="Roboto Mono"/>
              </a:rPr>
              <a:t>video</a:t>
            </a:r>
            <a:r>
              <a:rPr lang="en-US" sz="1200" dirty="0">
                <a:solidFill>
                  <a:srgbClr val="37474F"/>
                </a:solidFill>
                <a:latin typeface="Roboto Mono"/>
                <a:ea typeface="Roboto Mono"/>
                <a:cs typeface="Roboto Mono"/>
                <a:sym typeface="Roboto Mono"/>
              </a:rPr>
              <a:t>&gt;</a:t>
            </a:r>
            <a:r>
              <a:rPr lang="en-US" dirty="0">
                <a:solidFill>
                  <a:srgbClr val="344767"/>
                </a:solidFill>
                <a:latin typeface="Trebuchet MS"/>
                <a:ea typeface="Trebuchet MS"/>
                <a:cs typeface="Trebuchet MS"/>
                <a:sym typeface="Trebuchet MS"/>
              </a:rPr>
              <a:t>), audio (</a:t>
            </a:r>
            <a:r>
              <a:rPr lang="en-US" sz="1200" dirty="0">
                <a:solidFill>
                  <a:srgbClr val="37474F"/>
                </a:solidFill>
                <a:latin typeface="Roboto Mono"/>
                <a:ea typeface="Roboto Mono"/>
                <a:cs typeface="Roboto Mono"/>
                <a:sym typeface="Roboto Mono"/>
              </a:rPr>
              <a:t>&lt;</a:t>
            </a:r>
            <a:r>
              <a:rPr lang="en-US" sz="1200" dirty="0">
                <a:solidFill>
                  <a:srgbClr val="3F51B5"/>
                </a:solidFill>
                <a:latin typeface="Roboto Mono"/>
                <a:ea typeface="Roboto Mono"/>
                <a:cs typeface="Roboto Mono"/>
                <a:sym typeface="Roboto Mono"/>
              </a:rPr>
              <a:t>audio</a:t>
            </a:r>
            <a:r>
              <a:rPr lang="en-US" sz="1200" dirty="0">
                <a:solidFill>
                  <a:srgbClr val="37474F"/>
                </a:solidFill>
                <a:latin typeface="Roboto Mono"/>
                <a:ea typeface="Roboto Mono"/>
                <a:cs typeface="Roboto Mono"/>
                <a:sym typeface="Roboto Mono"/>
              </a:rPr>
              <a:t>&gt;</a:t>
            </a:r>
            <a:r>
              <a:rPr lang="en-US" dirty="0">
                <a:solidFill>
                  <a:srgbClr val="344767"/>
                </a:solidFill>
                <a:latin typeface="Trebuchet MS"/>
                <a:ea typeface="Trebuchet MS"/>
                <a:cs typeface="Trebuchet MS"/>
                <a:sym typeface="Trebuchet MS"/>
              </a:rPr>
              <a:t>), and </a:t>
            </a:r>
            <a:r>
              <a:rPr lang="en-US" dirty="0" err="1">
                <a:solidFill>
                  <a:srgbClr val="344767"/>
                </a:solidFill>
                <a:latin typeface="Trebuchet MS"/>
                <a:ea typeface="Trebuchet MS"/>
                <a:cs typeface="Trebuchet MS"/>
                <a:sym typeface="Trebuchet MS"/>
              </a:rPr>
              <a:t>iframe</a:t>
            </a:r>
            <a:r>
              <a:rPr lang="en-US" dirty="0">
                <a:solidFill>
                  <a:srgbClr val="344767"/>
                </a:solidFill>
                <a:latin typeface="Trebuchet MS"/>
                <a:ea typeface="Trebuchet MS"/>
                <a:cs typeface="Trebuchet MS"/>
                <a:sym typeface="Trebuchet MS"/>
              </a:rPr>
              <a:t> (</a:t>
            </a:r>
            <a:r>
              <a:rPr lang="en-US" sz="1200" dirty="0">
                <a:solidFill>
                  <a:srgbClr val="37474F"/>
                </a:solidFill>
                <a:latin typeface="Roboto Mono"/>
                <a:ea typeface="Roboto Mono"/>
                <a:cs typeface="Roboto Mono"/>
                <a:sym typeface="Roboto Mono"/>
              </a:rPr>
              <a:t>&lt;</a:t>
            </a:r>
            <a:r>
              <a:rPr lang="en-US" sz="1200" dirty="0" err="1">
                <a:solidFill>
                  <a:srgbClr val="3F51B5"/>
                </a:solidFill>
                <a:latin typeface="Roboto Mono"/>
                <a:ea typeface="Roboto Mono"/>
                <a:cs typeface="Roboto Mono"/>
                <a:sym typeface="Roboto Mono"/>
              </a:rPr>
              <a:t>iframe</a:t>
            </a:r>
            <a:r>
              <a:rPr lang="en-US" sz="1200" dirty="0">
                <a:solidFill>
                  <a:srgbClr val="37474F"/>
                </a:solidFill>
                <a:latin typeface="Roboto Mono"/>
                <a:ea typeface="Roboto Mono"/>
                <a:cs typeface="Roboto Mono"/>
                <a:sym typeface="Roboto Mono"/>
              </a:rPr>
              <a:t>&gt;</a:t>
            </a:r>
            <a:r>
              <a:rPr lang="en-US" dirty="0">
                <a:solidFill>
                  <a:srgbClr val="344767"/>
                </a:solidFill>
                <a:latin typeface="Trebuchet MS"/>
                <a:ea typeface="Trebuchet MS"/>
                <a:cs typeface="Trebuchet MS"/>
                <a:sym typeface="Trebuchet MS"/>
              </a:rPr>
              <a:t>), play a pivotal role in enriching web content. These elements contribute to a dynamic and interactive user experience, providing versatility in multimedia integration. </a:t>
            </a:r>
            <a:endParaRPr lang="en-US" sz="1400" b="0" i="0" u="none" strike="noStrike" cap="none" dirty="0">
              <a:solidFill>
                <a:srgbClr val="67748E"/>
              </a:solidFill>
              <a:latin typeface="Trebuchet MS"/>
              <a:ea typeface="Trebuchet MS"/>
              <a:cs typeface="Trebuchet MS"/>
              <a:sym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8A8C4"/>
        </a:solidFill>
        <a:effectLst/>
      </p:bgPr>
    </p:bg>
    <p:spTree>
      <p:nvGrpSpPr>
        <p:cNvPr id="1" name="Shape 202"/>
        <p:cNvGrpSpPr/>
        <p:nvPr/>
      </p:nvGrpSpPr>
      <p:grpSpPr>
        <a:xfrm>
          <a:off x="0" y="0"/>
          <a:ext cx="0" cy="0"/>
          <a:chOff x="0" y="0"/>
          <a:chExt cx="0" cy="0"/>
        </a:xfrm>
      </p:grpSpPr>
      <p:sp>
        <p:nvSpPr>
          <p:cNvPr id="203" name="Google Shape;203;g26585e5a41e_0_43"/>
          <p:cNvSpPr/>
          <p:nvPr/>
        </p:nvSpPr>
        <p:spPr>
          <a:xfrm>
            <a:off x="-1050025" y="1135575"/>
            <a:ext cx="5007900" cy="40095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4" name="Google Shape;204;g26585e5a41e_0_43"/>
          <p:cNvSpPr/>
          <p:nvPr/>
        </p:nvSpPr>
        <p:spPr>
          <a:xfrm>
            <a:off x="1231875" y="3379605"/>
            <a:ext cx="2726100" cy="1765500"/>
          </a:xfrm>
          <a:prstGeom prst="parallelogram">
            <a:avLst>
              <a:gd name="adj" fmla="val 25000"/>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5" name="Google Shape;205;g26585e5a41e_0_43"/>
          <p:cNvSpPr/>
          <p:nvPr/>
        </p:nvSpPr>
        <p:spPr>
          <a:xfrm>
            <a:off x="2300550" y="3923775"/>
            <a:ext cx="1853100" cy="1221300"/>
          </a:xfrm>
          <a:prstGeom prst="parallelogram">
            <a:avLst>
              <a:gd name="adj" fmla="val 25000"/>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6" name="Google Shape;206;g26585e5a41e_0_43"/>
          <p:cNvSpPr txBox="1">
            <a:spLocks noGrp="1"/>
          </p:cNvSpPr>
          <p:nvPr>
            <p:ph type="ctrTitle"/>
          </p:nvPr>
        </p:nvSpPr>
        <p:spPr>
          <a:xfrm>
            <a:off x="4776450" y="2352200"/>
            <a:ext cx="4034400" cy="1357800"/>
          </a:xfrm>
          <a:prstGeom prst="rect">
            <a:avLst/>
          </a:prstGeom>
        </p:spPr>
        <p:txBody>
          <a:bodyPr spcFirstLastPara="1" wrap="square" lIns="91425" tIns="45700" rIns="91425" bIns="45700" anchor="ctr" anchorCtr="0">
            <a:normAutofit/>
          </a:bodyPr>
          <a:lstStyle/>
          <a:p>
            <a:pPr marL="0" lvl="0" indent="0" algn="l" rtl="0">
              <a:lnSpc>
                <a:spcPct val="85000"/>
              </a:lnSpc>
              <a:spcBef>
                <a:spcPts val="0"/>
              </a:spcBef>
              <a:spcAft>
                <a:spcPts val="0"/>
              </a:spcAft>
              <a:buNone/>
            </a:pPr>
            <a:r>
              <a:rPr lang="en-US" sz="4800" b="1" dirty="0">
                <a:solidFill>
                  <a:schemeClr val="lt1"/>
                </a:solidFill>
                <a:latin typeface="Plus Jakarta Sans"/>
                <a:ea typeface="Plus Jakarta Sans"/>
                <a:cs typeface="Plus Jakarta Sans"/>
                <a:sym typeface="Plus Jakarta Sans"/>
              </a:rPr>
              <a:t>Let’s Code</a:t>
            </a:r>
            <a:endParaRPr sz="4800" b="1" dirty="0">
              <a:solidFill>
                <a:schemeClr val="lt1"/>
              </a:solidFill>
              <a:latin typeface="Plus Jakarta Sans"/>
              <a:ea typeface="Plus Jakarta Sans"/>
              <a:cs typeface="Plus Jakarta Sans"/>
              <a:sym typeface="Plus Jakarta Sans"/>
            </a:endParaRPr>
          </a:p>
        </p:txBody>
      </p:sp>
      <p:pic>
        <p:nvPicPr>
          <p:cNvPr id="207" name="Google Shape;207;g26585e5a41e_0_43"/>
          <p:cNvPicPr preferRelativeResize="0"/>
          <p:nvPr/>
        </p:nvPicPr>
        <p:blipFill>
          <a:blip r:embed="rId3">
            <a:alphaModFix/>
          </a:blip>
          <a:stretch>
            <a:fillRect/>
          </a:stretch>
        </p:blipFill>
        <p:spPr>
          <a:xfrm>
            <a:off x="7625838" y="276722"/>
            <a:ext cx="1185011" cy="358738"/>
          </a:xfrm>
          <a:prstGeom prst="rect">
            <a:avLst/>
          </a:prstGeom>
          <a:noFill/>
          <a:ln>
            <a:noFill/>
          </a:ln>
        </p:spPr>
      </p:pic>
    </p:spTree>
    <p:extLst>
      <p:ext uri="{BB962C8B-B14F-4D97-AF65-F5344CB8AC3E}">
        <p14:creationId xmlns:p14="http://schemas.microsoft.com/office/powerpoint/2010/main" val="1856170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41"/>
        <p:cNvGrpSpPr/>
        <p:nvPr/>
      </p:nvGrpSpPr>
      <p:grpSpPr>
        <a:xfrm>
          <a:off x="0" y="0"/>
          <a:ext cx="0" cy="0"/>
          <a:chOff x="0" y="0"/>
          <a:chExt cx="0" cy="0"/>
        </a:xfrm>
      </p:grpSpPr>
      <p:pic>
        <p:nvPicPr>
          <p:cNvPr id="242" name="Google Shape;242;g26585e5a41e_0_321"/>
          <p:cNvPicPr preferRelativeResize="0"/>
          <p:nvPr/>
        </p:nvPicPr>
        <p:blipFill rotWithShape="1">
          <a:blip r:embed="rId3">
            <a:alphaModFix/>
          </a:blip>
          <a:srcRect/>
          <a:stretch/>
        </p:blipFill>
        <p:spPr>
          <a:xfrm>
            <a:off x="7630763" y="276049"/>
            <a:ext cx="1184604" cy="360062"/>
          </a:xfrm>
          <a:prstGeom prst="rect">
            <a:avLst/>
          </a:prstGeom>
          <a:noFill/>
          <a:ln>
            <a:noFill/>
          </a:ln>
        </p:spPr>
      </p:pic>
      <p:sp>
        <p:nvSpPr>
          <p:cNvPr id="243" name="Google Shape;243;g26585e5a41e_0_321"/>
          <p:cNvSpPr/>
          <p:nvPr/>
        </p:nvSpPr>
        <p:spPr>
          <a:xfrm>
            <a:off x="6118325" y="1259500"/>
            <a:ext cx="4460700" cy="40095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44" name="Google Shape;244;g26585e5a41e_0_321"/>
          <p:cNvSpPr/>
          <p:nvPr/>
        </p:nvSpPr>
        <p:spPr>
          <a:xfrm>
            <a:off x="5297525" y="3825500"/>
            <a:ext cx="3012300" cy="1443600"/>
          </a:xfrm>
          <a:prstGeom prst="parallelogram">
            <a:avLst>
              <a:gd name="adj" fmla="val 25000"/>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45" name="Google Shape;245;g26585e5a41e_0_321"/>
          <p:cNvSpPr/>
          <p:nvPr/>
        </p:nvSpPr>
        <p:spPr>
          <a:xfrm>
            <a:off x="6118325" y="3371000"/>
            <a:ext cx="1321500" cy="917100"/>
          </a:xfrm>
          <a:prstGeom prst="parallelogram">
            <a:avLst>
              <a:gd name="adj" fmla="val 25000"/>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46" name="Google Shape;246;g26585e5a41e_0_321"/>
          <p:cNvSpPr txBox="1"/>
          <p:nvPr/>
        </p:nvSpPr>
        <p:spPr>
          <a:xfrm>
            <a:off x="346710" y="776213"/>
            <a:ext cx="5816700" cy="666869"/>
          </a:xfrm>
          <a:prstGeom prst="rect">
            <a:avLst/>
          </a:prstGeom>
          <a:noFill/>
          <a:ln>
            <a:noFill/>
          </a:ln>
        </p:spPr>
        <p:txBody>
          <a:bodyPr spcFirstLastPara="1" wrap="square" lIns="91450" tIns="91450" rIns="91450" bIns="91450" anchor="t" anchorCtr="0">
            <a:spAutoFit/>
          </a:bodyPr>
          <a:lstStyle/>
          <a:p>
            <a:pPr marL="0" lvl="0" indent="0" algn="l" rtl="0">
              <a:lnSpc>
                <a:spcPct val="85000"/>
              </a:lnSpc>
              <a:spcBef>
                <a:spcPts val="700"/>
              </a:spcBef>
              <a:spcAft>
                <a:spcPts val="0"/>
              </a:spcAft>
              <a:buClr>
                <a:srgbClr val="000000"/>
              </a:buClr>
              <a:buSzPts val="1100"/>
              <a:buFont typeface="Arial"/>
              <a:buNone/>
            </a:pPr>
            <a:r>
              <a:rPr lang="en-US" sz="3000" b="1" dirty="0">
                <a:solidFill>
                  <a:srgbClr val="48A8C4"/>
                </a:solidFill>
                <a:latin typeface="Plus Jakarta Sans"/>
                <a:ea typeface="Plus Jakarta Sans"/>
                <a:cs typeface="Plus Jakarta Sans"/>
                <a:sym typeface="Plus Jakarta Sans"/>
              </a:rPr>
              <a:t>Semantic vs non semantic</a:t>
            </a:r>
            <a:endParaRPr sz="3000" b="1" dirty="0">
              <a:solidFill>
                <a:srgbClr val="48A8C4"/>
              </a:solidFill>
              <a:latin typeface="Plus Jakarta Sans"/>
              <a:ea typeface="Plus Jakarta Sans"/>
              <a:cs typeface="Plus Jakarta Sans"/>
              <a:sym typeface="Plus Jakarta Sans"/>
            </a:endParaRPr>
          </a:p>
        </p:txBody>
      </p:sp>
      <p:pic>
        <p:nvPicPr>
          <p:cNvPr id="2" name="Google Shape;491;p56">
            <a:extLst>
              <a:ext uri="{FF2B5EF4-FFF2-40B4-BE49-F238E27FC236}">
                <a16:creationId xmlns:a16="http://schemas.microsoft.com/office/drawing/2014/main" id="{35A8318A-C67B-D5C7-F098-E32A25F49E30}"/>
              </a:ext>
            </a:extLst>
          </p:cNvPr>
          <p:cNvPicPr preferRelativeResize="0"/>
          <p:nvPr/>
        </p:nvPicPr>
        <p:blipFill rotWithShape="1">
          <a:blip r:embed="rId4">
            <a:alphaModFix/>
          </a:blip>
          <a:srcRect l="9"/>
          <a:stretch/>
        </p:blipFill>
        <p:spPr>
          <a:xfrm>
            <a:off x="962991" y="1860017"/>
            <a:ext cx="3554087" cy="2808465"/>
          </a:xfrm>
          <a:prstGeom prst="rect">
            <a:avLst/>
          </a:prstGeom>
          <a:noFill/>
          <a:ln>
            <a:noFill/>
          </a:ln>
        </p:spPr>
      </p:pic>
    </p:spTree>
    <p:extLst>
      <p:ext uri="{BB962C8B-B14F-4D97-AF65-F5344CB8AC3E}">
        <p14:creationId xmlns:p14="http://schemas.microsoft.com/office/powerpoint/2010/main" val="859171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04"/>
        <p:cNvGrpSpPr/>
        <p:nvPr/>
      </p:nvGrpSpPr>
      <p:grpSpPr>
        <a:xfrm>
          <a:off x="0" y="0"/>
          <a:ext cx="0" cy="0"/>
          <a:chOff x="0" y="0"/>
          <a:chExt cx="0" cy="0"/>
        </a:xfrm>
      </p:grpSpPr>
      <p:sp>
        <p:nvSpPr>
          <p:cNvPr id="305" name="Google Shape;305;g26585e5a41e_0_428"/>
          <p:cNvSpPr txBox="1">
            <a:spLocks noGrp="1"/>
          </p:cNvSpPr>
          <p:nvPr>
            <p:ph type="ctrTitle"/>
          </p:nvPr>
        </p:nvSpPr>
        <p:spPr>
          <a:xfrm>
            <a:off x="4863675" y="3098975"/>
            <a:ext cx="4281900" cy="838200"/>
          </a:xfrm>
          <a:prstGeom prst="rect">
            <a:avLst/>
          </a:prstGeom>
        </p:spPr>
        <p:txBody>
          <a:bodyPr spcFirstLastPara="1" wrap="square" lIns="91450" tIns="91450" rIns="91450" bIns="91450" anchor="b" anchorCtr="0">
            <a:normAutofit fontScale="90000"/>
          </a:bodyPr>
          <a:lstStyle/>
          <a:p>
            <a:pPr marL="0" lvl="0" indent="0" algn="l" rtl="0">
              <a:lnSpc>
                <a:spcPct val="85000"/>
              </a:lnSpc>
              <a:spcBef>
                <a:spcPts val="0"/>
              </a:spcBef>
              <a:spcAft>
                <a:spcPts val="0"/>
              </a:spcAft>
              <a:buNone/>
            </a:pPr>
            <a:r>
              <a:rPr lang="en-US" sz="4800" b="1" dirty="0" err="1">
                <a:latin typeface="Plus Jakarta Sans"/>
                <a:ea typeface="Plus Jakarta Sans"/>
                <a:cs typeface="Plus Jakarta Sans"/>
                <a:sym typeface="Plus Jakarta Sans"/>
              </a:rPr>
              <a:t>Terima</a:t>
            </a:r>
            <a:r>
              <a:rPr lang="en-US" sz="4800" b="1" dirty="0">
                <a:latin typeface="Plus Jakarta Sans"/>
                <a:ea typeface="Plus Jakarta Sans"/>
                <a:cs typeface="Plus Jakarta Sans"/>
                <a:sym typeface="Plus Jakarta Sans"/>
              </a:rPr>
              <a:t> </a:t>
            </a:r>
            <a:endParaRPr sz="4800" b="1" dirty="0">
              <a:latin typeface="Plus Jakarta Sans"/>
              <a:ea typeface="Plus Jakarta Sans"/>
              <a:cs typeface="Plus Jakarta Sans"/>
              <a:sym typeface="Plus Jakarta Sans"/>
            </a:endParaRPr>
          </a:p>
          <a:p>
            <a:pPr marL="0" lvl="0" indent="0" algn="l" rtl="0">
              <a:lnSpc>
                <a:spcPct val="85000"/>
              </a:lnSpc>
              <a:spcBef>
                <a:spcPts val="0"/>
              </a:spcBef>
              <a:spcAft>
                <a:spcPts val="0"/>
              </a:spcAft>
              <a:buNone/>
            </a:pPr>
            <a:r>
              <a:rPr lang="en-US" sz="4800" b="1" dirty="0">
                <a:latin typeface="Plus Jakarta Sans"/>
                <a:ea typeface="Plus Jakarta Sans"/>
                <a:cs typeface="Plus Jakarta Sans"/>
                <a:sym typeface="Plus Jakarta Sans"/>
              </a:rPr>
              <a:t>Kasih.</a:t>
            </a:r>
            <a:endParaRPr sz="4800" b="1" dirty="0">
              <a:latin typeface="Plus Jakarta Sans"/>
              <a:ea typeface="Plus Jakarta Sans"/>
              <a:cs typeface="Plus Jakarta Sans"/>
              <a:sym typeface="Plus Jakarta Sans"/>
            </a:endParaRPr>
          </a:p>
        </p:txBody>
      </p:sp>
      <p:grpSp>
        <p:nvGrpSpPr>
          <p:cNvPr id="306" name="Google Shape;306;g26585e5a41e_0_428"/>
          <p:cNvGrpSpPr/>
          <p:nvPr/>
        </p:nvGrpSpPr>
        <p:grpSpPr>
          <a:xfrm>
            <a:off x="162" y="-214211"/>
            <a:ext cx="2765532" cy="2691752"/>
            <a:chOff x="9584423" y="-302694"/>
            <a:chExt cx="4822200" cy="4822200"/>
          </a:xfrm>
        </p:grpSpPr>
        <p:sp>
          <p:nvSpPr>
            <p:cNvPr id="307" name="Google Shape;307;g26585e5a41e_0_428"/>
            <p:cNvSpPr/>
            <p:nvPr/>
          </p:nvSpPr>
          <p:spPr>
            <a:xfrm rot="6626698">
              <a:off x="10121100" y="233982"/>
              <a:ext cx="3748847" cy="3748847"/>
            </a:xfrm>
            <a:prstGeom prst="ellipse">
              <a:avLst/>
            </a:prstGeom>
            <a:solidFill>
              <a:srgbClr val="48A8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8" name="Google Shape;308;g26585e5a41e_0_428"/>
            <p:cNvSpPr/>
            <p:nvPr/>
          </p:nvSpPr>
          <p:spPr>
            <a:xfrm rot="5026486">
              <a:off x="10682783" y="729525"/>
              <a:ext cx="2625482" cy="2625482"/>
            </a:xfrm>
            <a:prstGeom prst="ellipse">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9" name="Google Shape;309;g26585e5a41e_0_428"/>
            <p:cNvSpPr/>
            <p:nvPr/>
          </p:nvSpPr>
          <p:spPr>
            <a:xfrm rot="2969049">
              <a:off x="11210027" y="1256768"/>
              <a:ext cx="1570980" cy="1570980"/>
            </a:xfrm>
            <a:prstGeom prst="ellipse">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10" name="Google Shape;310;g26585e5a41e_0_428"/>
            <p:cNvSpPr/>
            <p:nvPr/>
          </p:nvSpPr>
          <p:spPr>
            <a:xfrm rot="10347786">
              <a:off x="11700466" y="1747209"/>
              <a:ext cx="590098" cy="590098"/>
            </a:xfrm>
            <a:prstGeom prst="ellipse">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grpSp>
        <p:nvGrpSpPr>
          <p:cNvPr id="311" name="Google Shape;311;g26585e5a41e_0_428"/>
          <p:cNvGrpSpPr/>
          <p:nvPr/>
        </p:nvGrpSpPr>
        <p:grpSpPr>
          <a:xfrm>
            <a:off x="-840830" y="1116257"/>
            <a:ext cx="5795400" cy="5795400"/>
            <a:chOff x="4094945" y="667082"/>
            <a:chExt cx="5795400" cy="5795400"/>
          </a:xfrm>
        </p:grpSpPr>
        <p:sp>
          <p:nvSpPr>
            <p:cNvPr id="312" name="Google Shape;312;g26585e5a41e_0_428"/>
            <p:cNvSpPr/>
            <p:nvPr/>
          </p:nvSpPr>
          <p:spPr>
            <a:xfrm rot="6626718">
              <a:off x="4739938" y="1312075"/>
              <a:ext cx="4505414" cy="4505414"/>
            </a:xfrm>
            <a:prstGeom prst="ellipse">
              <a:avLst/>
            </a:prstGeom>
            <a:solidFill>
              <a:srgbClr val="48A8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13" name="Google Shape;313;g26585e5a41e_0_428"/>
            <p:cNvSpPr/>
            <p:nvPr/>
          </p:nvSpPr>
          <p:spPr>
            <a:xfrm rot="5026475">
              <a:off x="5429162" y="2051505"/>
              <a:ext cx="3026548" cy="3026548"/>
            </a:xfrm>
            <a:prstGeom prst="ellipse">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14" name="Google Shape;314;g26585e5a41e_0_428"/>
            <p:cNvSpPr/>
            <p:nvPr/>
          </p:nvSpPr>
          <p:spPr>
            <a:xfrm rot="2969049">
              <a:off x="6156933" y="2732845"/>
              <a:ext cx="1570980" cy="1570980"/>
            </a:xfrm>
            <a:prstGeom prst="ellipse">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15" name="Google Shape;315;g26585e5a41e_0_428"/>
            <p:cNvSpPr/>
            <p:nvPr/>
          </p:nvSpPr>
          <p:spPr>
            <a:xfrm rot="10347786">
              <a:off x="6647371" y="3223287"/>
              <a:ext cx="590098" cy="590098"/>
            </a:xfrm>
            <a:prstGeom prst="ellipse">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sp>
        <p:nvSpPr>
          <p:cNvPr id="316" name="Google Shape;316;g26585e5a41e_0_428"/>
          <p:cNvSpPr txBox="1">
            <a:spLocks noGrp="1"/>
          </p:cNvSpPr>
          <p:nvPr>
            <p:ph type="ctrTitle"/>
          </p:nvPr>
        </p:nvSpPr>
        <p:spPr>
          <a:xfrm>
            <a:off x="4863675" y="3960899"/>
            <a:ext cx="4034400" cy="836400"/>
          </a:xfrm>
          <a:prstGeom prst="rect">
            <a:avLst/>
          </a:prstGeom>
        </p:spPr>
        <p:txBody>
          <a:bodyPr spcFirstLastPara="1" wrap="square" lIns="91450" tIns="91450" rIns="91450" bIns="91450" anchor="b" anchorCtr="0">
            <a:noAutofit/>
          </a:bodyPr>
          <a:lstStyle/>
          <a:p>
            <a:pPr marL="0" lvl="0" indent="0" algn="l" rtl="0">
              <a:lnSpc>
                <a:spcPct val="115000"/>
              </a:lnSpc>
              <a:spcBef>
                <a:spcPts val="0"/>
              </a:spcBef>
              <a:spcAft>
                <a:spcPts val="0"/>
              </a:spcAft>
              <a:buNone/>
            </a:pPr>
            <a:r>
              <a:rPr lang="en-US" sz="1200" dirty="0">
                <a:solidFill>
                  <a:srgbClr val="262626"/>
                </a:solidFill>
                <a:latin typeface="Plus Jakarta Sans"/>
                <a:ea typeface="Plus Jakarta Sans"/>
                <a:cs typeface="Plus Jakarta Sans"/>
                <a:sym typeface="Plus Jakarta Sans"/>
              </a:rPr>
              <a:t>Let’s discuss!</a:t>
            </a:r>
            <a:br>
              <a:rPr lang="en-US" sz="1200" dirty="0">
                <a:solidFill>
                  <a:srgbClr val="262626"/>
                </a:solidFill>
                <a:latin typeface="Plus Jakarta Sans"/>
                <a:ea typeface="Plus Jakarta Sans"/>
                <a:cs typeface="Plus Jakarta Sans"/>
                <a:sym typeface="Plus Jakarta Sans"/>
              </a:rPr>
            </a:br>
            <a:r>
              <a:rPr lang="en-US" sz="1200" dirty="0">
                <a:solidFill>
                  <a:srgbClr val="262626"/>
                </a:solidFill>
                <a:latin typeface="Plus Jakarta Sans"/>
                <a:ea typeface="Plus Jakarta Sans"/>
                <a:cs typeface="Plus Jakarta Sans"/>
                <a:sym typeface="Plus Jakarta Sans"/>
              </a:rPr>
              <a:t>=======================</a:t>
            </a:r>
            <a:br>
              <a:rPr lang="en-US" sz="1200" dirty="0">
                <a:solidFill>
                  <a:srgbClr val="262626"/>
                </a:solidFill>
                <a:latin typeface="Plus Jakarta Sans"/>
                <a:ea typeface="Plus Jakarta Sans"/>
                <a:cs typeface="Plus Jakarta Sans"/>
                <a:sym typeface="Plus Jakarta Sans"/>
              </a:rPr>
            </a:br>
            <a:r>
              <a:rPr lang="en-US" sz="1200" dirty="0">
                <a:solidFill>
                  <a:srgbClr val="262626"/>
                </a:solidFill>
                <a:latin typeface="Plus Jakarta Sans"/>
                <a:ea typeface="Plus Jakarta Sans"/>
                <a:cs typeface="Plus Jakarta Sans"/>
                <a:sym typeface="Plus Jakarta Sans"/>
              </a:rPr>
              <a:t>reference:</a:t>
            </a:r>
            <a:br>
              <a:rPr lang="en-US" sz="1200" dirty="0">
                <a:solidFill>
                  <a:srgbClr val="262626"/>
                </a:solidFill>
                <a:latin typeface="Plus Jakarta Sans"/>
                <a:ea typeface="Plus Jakarta Sans"/>
                <a:cs typeface="Plus Jakarta Sans"/>
                <a:sym typeface="Plus Jakarta Sans"/>
              </a:rPr>
            </a:br>
            <a:r>
              <a:rPr lang="en-US" sz="1200" dirty="0">
                <a:solidFill>
                  <a:srgbClr val="262626"/>
                </a:solidFill>
                <a:latin typeface="Plus Jakarta Sans"/>
                <a:ea typeface="Plus Jakarta Sans"/>
                <a:cs typeface="Plus Jakarta Sans"/>
                <a:sym typeface="Plus Jakarta Sans"/>
              </a:rPr>
              <a:t>developer.mozilla.org</a:t>
            </a:r>
            <a:endParaRPr sz="1200" dirty="0">
              <a:solidFill>
                <a:srgbClr val="262626"/>
              </a:solidFill>
              <a:latin typeface="Plus Jakarta Sans"/>
              <a:ea typeface="Plus Jakarta Sans"/>
              <a:cs typeface="Plus Jakarta Sans"/>
              <a:sym typeface="Plus Jakarta Sans"/>
            </a:endParaRPr>
          </a:p>
        </p:txBody>
      </p:sp>
      <p:pic>
        <p:nvPicPr>
          <p:cNvPr id="317" name="Google Shape;317;g26585e5a41e_0_428"/>
          <p:cNvPicPr preferRelativeResize="0"/>
          <p:nvPr/>
        </p:nvPicPr>
        <p:blipFill rotWithShape="1">
          <a:blip r:embed="rId3">
            <a:alphaModFix/>
          </a:blip>
          <a:srcRect/>
          <a:stretch/>
        </p:blipFill>
        <p:spPr>
          <a:xfrm>
            <a:off x="7630763" y="276049"/>
            <a:ext cx="1184604" cy="3600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95"/>
        <p:cNvGrpSpPr/>
        <p:nvPr/>
      </p:nvGrpSpPr>
      <p:grpSpPr>
        <a:xfrm>
          <a:off x="0" y="0"/>
          <a:ext cx="0" cy="0"/>
          <a:chOff x="0" y="0"/>
          <a:chExt cx="0" cy="0"/>
        </a:xfrm>
      </p:grpSpPr>
      <p:sp>
        <p:nvSpPr>
          <p:cNvPr id="296" name="Google Shape;296;g26585e5a41e_0_253"/>
          <p:cNvSpPr txBox="1">
            <a:spLocks noGrp="1"/>
          </p:cNvSpPr>
          <p:nvPr>
            <p:ph type="ctrTitle"/>
          </p:nvPr>
        </p:nvSpPr>
        <p:spPr>
          <a:xfrm>
            <a:off x="487642" y="276049"/>
            <a:ext cx="5605200" cy="1357800"/>
          </a:xfrm>
          <a:prstGeom prst="rect">
            <a:avLst/>
          </a:prstGeom>
        </p:spPr>
        <p:txBody>
          <a:bodyPr spcFirstLastPara="1" wrap="square" lIns="91425" tIns="45700" rIns="91425" bIns="45700" anchor="ctr" anchorCtr="0">
            <a:normAutofit/>
          </a:bodyPr>
          <a:lstStyle/>
          <a:p>
            <a:pPr marL="0" lvl="0" indent="0" algn="l" rtl="0">
              <a:lnSpc>
                <a:spcPct val="85000"/>
              </a:lnSpc>
              <a:spcBef>
                <a:spcPts val="0"/>
              </a:spcBef>
              <a:spcAft>
                <a:spcPts val="0"/>
              </a:spcAft>
              <a:buNone/>
            </a:pPr>
            <a:r>
              <a:rPr lang="en-US" sz="4800" b="1" dirty="0">
                <a:solidFill>
                  <a:srgbClr val="000000"/>
                </a:solidFill>
                <a:latin typeface="Plus Jakarta Sans"/>
                <a:ea typeface="Plus Jakarta Sans"/>
                <a:cs typeface="Plus Jakarta Sans"/>
                <a:sym typeface="Plus Jakarta Sans"/>
              </a:rPr>
              <a:t>Outline</a:t>
            </a:r>
            <a:endParaRPr sz="4800" b="1" dirty="0">
              <a:solidFill>
                <a:srgbClr val="000000"/>
              </a:solidFill>
              <a:latin typeface="Plus Jakarta Sans"/>
              <a:ea typeface="Plus Jakarta Sans"/>
              <a:cs typeface="Plus Jakarta Sans"/>
              <a:sym typeface="Plus Jakarta Sans"/>
            </a:endParaRPr>
          </a:p>
        </p:txBody>
      </p:sp>
      <p:sp>
        <p:nvSpPr>
          <p:cNvPr id="297" name="Google Shape;297;g26585e5a41e_0_253"/>
          <p:cNvSpPr/>
          <p:nvPr/>
        </p:nvSpPr>
        <p:spPr>
          <a:xfrm rot="-1974178">
            <a:off x="5877363" y="793656"/>
            <a:ext cx="1120545" cy="1120545"/>
          </a:xfrm>
          <a:prstGeom prst="ellipse">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98" name="Google Shape;298;g26585e5a41e_0_253"/>
          <p:cNvSpPr/>
          <p:nvPr/>
        </p:nvSpPr>
        <p:spPr>
          <a:xfrm rot="-4242470">
            <a:off x="6617651" y="1042306"/>
            <a:ext cx="2301858" cy="2301858"/>
          </a:xfrm>
          <a:prstGeom prst="ellipse">
            <a:avLst/>
          </a:prstGeom>
          <a:solidFill>
            <a:srgbClr val="48A8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99" name="Google Shape;299;g26585e5a41e_0_253"/>
          <p:cNvSpPr/>
          <p:nvPr/>
        </p:nvSpPr>
        <p:spPr>
          <a:xfrm rot="-3576382">
            <a:off x="5139692" y="2219690"/>
            <a:ext cx="3914117" cy="3914117"/>
          </a:xfrm>
          <a:prstGeom prst="ellipse">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00" name="Google Shape;300;g26585e5a41e_0_253"/>
          <p:cNvPicPr preferRelativeResize="0"/>
          <p:nvPr/>
        </p:nvPicPr>
        <p:blipFill rotWithShape="1">
          <a:blip r:embed="rId3">
            <a:alphaModFix/>
          </a:blip>
          <a:srcRect/>
          <a:stretch/>
        </p:blipFill>
        <p:spPr>
          <a:xfrm>
            <a:off x="7630763" y="276049"/>
            <a:ext cx="1184604" cy="360062"/>
          </a:xfrm>
          <a:prstGeom prst="rect">
            <a:avLst/>
          </a:prstGeom>
          <a:noFill/>
          <a:ln>
            <a:noFill/>
          </a:ln>
        </p:spPr>
      </p:pic>
      <p:sp>
        <p:nvSpPr>
          <p:cNvPr id="2" name="Google Shape;296;g26585e5a41e_0_253">
            <a:extLst>
              <a:ext uri="{FF2B5EF4-FFF2-40B4-BE49-F238E27FC236}">
                <a16:creationId xmlns:a16="http://schemas.microsoft.com/office/drawing/2014/main" id="{EC2A578A-137D-C8E4-38F2-8D0050B32BEF}"/>
              </a:ext>
            </a:extLst>
          </p:cNvPr>
          <p:cNvSpPr txBox="1">
            <a:spLocks/>
          </p:cNvSpPr>
          <p:nvPr/>
        </p:nvSpPr>
        <p:spPr>
          <a:xfrm>
            <a:off x="487641" y="1130610"/>
            <a:ext cx="3152499" cy="366589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285750" indent="-285750" algn="l">
              <a:lnSpc>
                <a:spcPct val="160000"/>
              </a:lnSpc>
              <a:buFont typeface="Arial" panose="020B0604020202020204" pitchFamily="34" charset="0"/>
              <a:buChar char="•"/>
            </a:pPr>
            <a:r>
              <a:rPr lang="en-US" sz="1800" dirty="0">
                <a:solidFill>
                  <a:srgbClr val="000000"/>
                </a:solidFill>
                <a:latin typeface="Plus Jakarta Sans"/>
                <a:ea typeface="Plus Jakarta Sans"/>
                <a:cs typeface="Plus Jakarta Sans"/>
                <a:sym typeface="Plus Jakarta Sans"/>
              </a:rPr>
              <a:t>Introduction to HTML</a:t>
            </a:r>
          </a:p>
          <a:p>
            <a:pPr marL="285750" indent="-285750" algn="l">
              <a:lnSpc>
                <a:spcPct val="160000"/>
              </a:lnSpc>
              <a:buFont typeface="Arial" panose="020B0604020202020204" pitchFamily="34" charset="0"/>
              <a:buChar char="•"/>
            </a:pPr>
            <a:r>
              <a:rPr lang="en-US" sz="1800" dirty="0">
                <a:solidFill>
                  <a:srgbClr val="000000"/>
                </a:solidFill>
                <a:latin typeface="Plus Jakarta Sans"/>
                <a:ea typeface="Plus Jakarta Sans"/>
                <a:cs typeface="Plus Jakarta Sans"/>
                <a:sym typeface="Plus Jakarta Sans"/>
              </a:rPr>
              <a:t>HTML Syntax Structure</a:t>
            </a:r>
          </a:p>
          <a:p>
            <a:pPr marL="285750" indent="-285750" algn="l">
              <a:lnSpc>
                <a:spcPct val="160000"/>
              </a:lnSpc>
              <a:buFont typeface="Arial" panose="020B0604020202020204" pitchFamily="34" charset="0"/>
              <a:buChar char="•"/>
            </a:pPr>
            <a:r>
              <a:rPr lang="en-US" sz="1800" dirty="0">
                <a:solidFill>
                  <a:srgbClr val="000000"/>
                </a:solidFill>
                <a:latin typeface="Plus Jakarta Sans"/>
                <a:ea typeface="Plus Jakarta Sans"/>
                <a:cs typeface="Plus Jakarta Sans"/>
                <a:sym typeface="Plus Jakarta Sans"/>
              </a:rPr>
              <a:t>Heading</a:t>
            </a:r>
          </a:p>
          <a:p>
            <a:pPr marL="285750" indent="-285750" algn="l">
              <a:lnSpc>
                <a:spcPct val="160000"/>
              </a:lnSpc>
              <a:buFont typeface="Arial" panose="020B0604020202020204" pitchFamily="34" charset="0"/>
              <a:buChar char="•"/>
            </a:pPr>
            <a:r>
              <a:rPr lang="en-US" sz="1800" dirty="0">
                <a:solidFill>
                  <a:srgbClr val="000000"/>
                </a:solidFill>
                <a:latin typeface="Plus Jakarta Sans"/>
                <a:ea typeface="Plus Jakarta Sans"/>
                <a:cs typeface="Plus Jakarta Sans"/>
                <a:sym typeface="Plus Jakarta Sans"/>
              </a:rPr>
              <a:t>Text Element</a:t>
            </a:r>
          </a:p>
          <a:p>
            <a:pPr marL="285750" indent="-285750" algn="l">
              <a:lnSpc>
                <a:spcPct val="160000"/>
              </a:lnSpc>
              <a:buFont typeface="Arial" panose="020B0604020202020204" pitchFamily="34" charset="0"/>
              <a:buChar char="•"/>
            </a:pPr>
            <a:r>
              <a:rPr lang="en-US" sz="1800" dirty="0">
                <a:solidFill>
                  <a:srgbClr val="000000"/>
                </a:solidFill>
                <a:latin typeface="Plus Jakarta Sans"/>
                <a:ea typeface="Plus Jakarta Sans"/>
                <a:cs typeface="Plus Jakarta Sans"/>
                <a:sym typeface="Plus Jakarta Sans"/>
              </a:rPr>
              <a:t>Block Elements and Inline Elements</a:t>
            </a:r>
          </a:p>
          <a:p>
            <a:pPr marL="285750" indent="-285750" algn="l">
              <a:lnSpc>
                <a:spcPct val="160000"/>
              </a:lnSpc>
              <a:buFont typeface="Arial" panose="020B0604020202020204" pitchFamily="34" charset="0"/>
              <a:buChar char="•"/>
            </a:pPr>
            <a:r>
              <a:rPr lang="en-US" sz="1800" dirty="0">
                <a:solidFill>
                  <a:srgbClr val="000000"/>
                </a:solidFill>
                <a:latin typeface="Plus Jakarta Sans"/>
                <a:ea typeface="Plus Jakarta Sans"/>
                <a:cs typeface="Plus Jakarta Sans"/>
                <a:sym typeface="Plus Jakarta Sans"/>
              </a:rPr>
              <a:t>Nested Elements</a:t>
            </a:r>
          </a:p>
        </p:txBody>
      </p:sp>
      <p:sp>
        <p:nvSpPr>
          <p:cNvPr id="3" name="Google Shape;296;g26585e5a41e_0_253">
            <a:extLst>
              <a:ext uri="{FF2B5EF4-FFF2-40B4-BE49-F238E27FC236}">
                <a16:creationId xmlns:a16="http://schemas.microsoft.com/office/drawing/2014/main" id="{A62BE56E-5D2B-E3F9-C1B1-1EE4E39E8FED}"/>
              </a:ext>
            </a:extLst>
          </p:cNvPr>
          <p:cNvSpPr txBox="1">
            <a:spLocks/>
          </p:cNvSpPr>
          <p:nvPr/>
        </p:nvSpPr>
        <p:spPr>
          <a:xfrm>
            <a:off x="3382858" y="1254536"/>
            <a:ext cx="3152499" cy="1976919"/>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285750" indent="-285750" algn="l">
              <a:lnSpc>
                <a:spcPct val="150000"/>
              </a:lnSpc>
              <a:buFont typeface="Arial" panose="020B0604020202020204" pitchFamily="34" charset="0"/>
              <a:buChar char="•"/>
            </a:pPr>
            <a:r>
              <a:rPr lang="en-US" sz="1800" dirty="0">
                <a:solidFill>
                  <a:srgbClr val="000000"/>
                </a:solidFill>
                <a:latin typeface="Plus Jakarta Sans"/>
                <a:ea typeface="Plus Jakarta Sans"/>
                <a:cs typeface="Plus Jakarta Sans"/>
                <a:sym typeface="Plus Jakarta Sans"/>
              </a:rPr>
              <a:t>Hyperlink</a:t>
            </a:r>
          </a:p>
          <a:p>
            <a:pPr marL="285750" indent="-285750" algn="l">
              <a:lnSpc>
                <a:spcPct val="150000"/>
              </a:lnSpc>
              <a:buFont typeface="Arial" panose="020B0604020202020204" pitchFamily="34" charset="0"/>
              <a:buChar char="•"/>
            </a:pPr>
            <a:r>
              <a:rPr lang="en-US" sz="1800" dirty="0">
                <a:solidFill>
                  <a:srgbClr val="000000"/>
                </a:solidFill>
                <a:latin typeface="Plus Jakarta Sans"/>
                <a:ea typeface="Plus Jakarta Sans"/>
                <a:cs typeface="Plus Jakarta Sans"/>
                <a:sym typeface="Plus Jakarta Sans"/>
              </a:rPr>
              <a:t>HTML Media</a:t>
            </a:r>
          </a:p>
          <a:p>
            <a:pPr marL="285750" indent="-285750" algn="l">
              <a:lnSpc>
                <a:spcPct val="150000"/>
              </a:lnSpc>
              <a:buFont typeface="Arial" panose="020B0604020202020204" pitchFamily="34" charset="0"/>
              <a:buChar char="•"/>
            </a:pPr>
            <a:r>
              <a:rPr lang="en-US" sz="1800" dirty="0">
                <a:solidFill>
                  <a:srgbClr val="000000"/>
                </a:solidFill>
                <a:latin typeface="Plus Jakarta Sans"/>
                <a:ea typeface="Plus Jakarta Sans"/>
                <a:cs typeface="Plus Jakarta Sans"/>
                <a:sym typeface="Plus Jakarta Sans"/>
              </a:rPr>
              <a:t>HTML semantic</a:t>
            </a:r>
          </a:p>
          <a:p>
            <a:pPr algn="l">
              <a:lnSpc>
                <a:spcPct val="150000"/>
              </a:lnSpc>
            </a:pPr>
            <a:r>
              <a:rPr lang="en-US" sz="1800" dirty="0">
                <a:solidFill>
                  <a:srgbClr val="000000"/>
                </a:solidFill>
                <a:latin typeface="Plus Jakarta Sans"/>
                <a:ea typeface="Plus Jakarta Sans"/>
                <a:cs typeface="Plus Jakarta Sans"/>
                <a:sym typeface="Plus Jakarta Sans"/>
              </a:rPr>
              <a:t>        vs non-semantic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0"/>
          <p:cNvSpPr txBox="1"/>
          <p:nvPr/>
        </p:nvSpPr>
        <p:spPr>
          <a:xfrm>
            <a:off x="313088" y="224217"/>
            <a:ext cx="8519379" cy="554196"/>
          </a:xfrm>
          <a:prstGeom prst="rect">
            <a:avLst/>
          </a:prstGeom>
          <a:noFill/>
          <a:ln>
            <a:noFill/>
          </a:ln>
        </p:spPr>
        <p:txBody>
          <a:bodyPr spcFirstLastPara="1" wrap="square" lIns="91416" tIns="91416" rIns="91416" bIns="91416" anchor="t" anchorCtr="0">
            <a:spAutoFit/>
          </a:bodyPr>
          <a:lstStyle/>
          <a:p>
            <a:pPr marL="12703" algn="ctr"/>
            <a:r>
              <a:rPr lang="en" sz="2400" b="1">
                <a:solidFill>
                  <a:srgbClr val="344767"/>
                </a:solidFill>
                <a:latin typeface="Georgia"/>
                <a:ea typeface="Georgia"/>
                <a:cs typeface="Georgia"/>
                <a:sym typeface="Georgia"/>
              </a:rPr>
              <a:t>Front-End Development</a:t>
            </a:r>
            <a:endParaRPr sz="2400" b="1">
              <a:solidFill>
                <a:srgbClr val="344767"/>
              </a:solidFill>
              <a:latin typeface="Georgia"/>
              <a:ea typeface="Georgia"/>
              <a:cs typeface="Georgia"/>
              <a:sym typeface="Georgia"/>
            </a:endParaRPr>
          </a:p>
        </p:txBody>
      </p:sp>
      <p:sp>
        <p:nvSpPr>
          <p:cNvPr id="222" name="Google Shape;222;p30"/>
          <p:cNvSpPr/>
          <p:nvPr/>
        </p:nvSpPr>
        <p:spPr>
          <a:xfrm>
            <a:off x="8657792" y="4657012"/>
            <a:ext cx="411671" cy="411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a:buSzPts val="900"/>
            </a:pPr>
            <a:endParaRPr sz="900"/>
          </a:p>
        </p:txBody>
      </p:sp>
      <p:pic>
        <p:nvPicPr>
          <p:cNvPr id="223" name="Google Shape;223;p30"/>
          <p:cNvPicPr preferRelativeResize="0"/>
          <p:nvPr/>
        </p:nvPicPr>
        <p:blipFill>
          <a:blip r:embed="rId4">
            <a:alphaModFix/>
          </a:blip>
          <a:stretch>
            <a:fillRect/>
          </a:stretch>
        </p:blipFill>
        <p:spPr>
          <a:xfrm>
            <a:off x="1689777" y="1429683"/>
            <a:ext cx="1617299" cy="2285698"/>
          </a:xfrm>
          <a:prstGeom prst="rect">
            <a:avLst/>
          </a:prstGeom>
          <a:noFill/>
          <a:ln>
            <a:noFill/>
          </a:ln>
        </p:spPr>
      </p:pic>
      <p:pic>
        <p:nvPicPr>
          <p:cNvPr id="224" name="Google Shape;224;p30"/>
          <p:cNvPicPr preferRelativeResize="0"/>
          <p:nvPr/>
        </p:nvPicPr>
        <p:blipFill>
          <a:blip r:embed="rId5">
            <a:alphaModFix/>
          </a:blip>
          <a:stretch>
            <a:fillRect/>
          </a:stretch>
        </p:blipFill>
        <p:spPr>
          <a:xfrm>
            <a:off x="3765872" y="1429683"/>
            <a:ext cx="1606728" cy="2285698"/>
          </a:xfrm>
          <a:prstGeom prst="rect">
            <a:avLst/>
          </a:prstGeom>
          <a:noFill/>
          <a:ln>
            <a:noFill/>
          </a:ln>
        </p:spPr>
      </p:pic>
      <p:pic>
        <p:nvPicPr>
          <p:cNvPr id="225" name="Google Shape;225;p30"/>
          <p:cNvPicPr preferRelativeResize="0"/>
          <p:nvPr/>
        </p:nvPicPr>
        <p:blipFill>
          <a:blip r:embed="rId6">
            <a:alphaModFix/>
          </a:blip>
          <a:stretch>
            <a:fillRect/>
          </a:stretch>
        </p:blipFill>
        <p:spPr>
          <a:xfrm>
            <a:off x="5835886" y="1429683"/>
            <a:ext cx="1622081" cy="2285698"/>
          </a:xfrm>
          <a:prstGeom prst="rect">
            <a:avLst/>
          </a:prstGeom>
          <a:noFill/>
          <a:ln>
            <a:noFill/>
          </a:ln>
        </p:spPr>
      </p:pic>
      <p:sp>
        <p:nvSpPr>
          <p:cNvPr id="226" name="Google Shape;226;p30"/>
          <p:cNvSpPr txBox="1"/>
          <p:nvPr/>
        </p:nvSpPr>
        <p:spPr>
          <a:xfrm>
            <a:off x="1586539" y="3394410"/>
            <a:ext cx="1824017" cy="940917"/>
          </a:xfrm>
          <a:prstGeom prst="rect">
            <a:avLst/>
          </a:prstGeom>
          <a:noFill/>
          <a:ln>
            <a:noFill/>
          </a:ln>
        </p:spPr>
        <p:txBody>
          <a:bodyPr spcFirstLastPara="1" wrap="square" lIns="91416" tIns="91416" rIns="91416" bIns="91416" anchor="t" anchorCtr="0">
            <a:spAutoFit/>
          </a:bodyPr>
          <a:lstStyle/>
          <a:p>
            <a:pPr algn="ctr">
              <a:lnSpc>
                <a:spcPct val="117000"/>
              </a:lnSpc>
            </a:pPr>
            <a:r>
              <a:rPr lang="en" b="1" dirty="0">
                <a:solidFill>
                  <a:srgbClr val="344767"/>
                </a:solidFill>
                <a:latin typeface="Trebuchet MS"/>
                <a:ea typeface="Trebuchet MS"/>
                <a:cs typeface="Trebuchet MS"/>
                <a:sym typeface="Trebuchet MS"/>
              </a:rPr>
              <a:t>HTML </a:t>
            </a:r>
            <a:r>
              <a:rPr lang="en" dirty="0">
                <a:solidFill>
                  <a:srgbClr val="344767"/>
                </a:solidFill>
                <a:latin typeface="Trebuchet MS"/>
                <a:ea typeface="Trebuchet MS"/>
                <a:cs typeface="Trebuchet MS"/>
                <a:sym typeface="Trebuchet MS"/>
              </a:rPr>
              <a:t>adds meaning to plain content by using special tags.</a:t>
            </a:r>
            <a:endParaRPr dirty="0">
              <a:solidFill>
                <a:srgbClr val="67748E"/>
              </a:solidFill>
              <a:latin typeface="Trebuchet MS"/>
              <a:ea typeface="Trebuchet MS"/>
              <a:cs typeface="Trebuchet MS"/>
              <a:sym typeface="Trebuchet MS"/>
            </a:endParaRPr>
          </a:p>
        </p:txBody>
      </p:sp>
      <p:sp>
        <p:nvSpPr>
          <p:cNvPr id="227" name="Google Shape;227;p30"/>
          <p:cNvSpPr txBox="1"/>
          <p:nvPr/>
        </p:nvSpPr>
        <p:spPr>
          <a:xfrm>
            <a:off x="3657330" y="3394410"/>
            <a:ext cx="1824017" cy="940917"/>
          </a:xfrm>
          <a:prstGeom prst="rect">
            <a:avLst/>
          </a:prstGeom>
          <a:noFill/>
          <a:ln>
            <a:noFill/>
          </a:ln>
        </p:spPr>
        <p:txBody>
          <a:bodyPr spcFirstLastPara="1" wrap="square" lIns="91416" tIns="91416" rIns="91416" bIns="91416" anchor="t" anchorCtr="0">
            <a:spAutoFit/>
          </a:bodyPr>
          <a:lstStyle/>
          <a:p>
            <a:pPr algn="ctr">
              <a:lnSpc>
                <a:spcPct val="117000"/>
              </a:lnSpc>
            </a:pPr>
            <a:r>
              <a:rPr lang="en" b="1" dirty="0">
                <a:solidFill>
                  <a:srgbClr val="344767"/>
                </a:solidFill>
                <a:latin typeface="Trebuchet MS"/>
                <a:ea typeface="Trebuchet MS"/>
                <a:cs typeface="Trebuchet MS"/>
                <a:sym typeface="Trebuchet MS"/>
              </a:rPr>
              <a:t>CSS </a:t>
            </a:r>
            <a:r>
              <a:rPr lang="en" dirty="0">
                <a:solidFill>
                  <a:srgbClr val="344767"/>
                </a:solidFill>
                <a:latin typeface="Trebuchet MS"/>
                <a:ea typeface="Trebuchet MS"/>
                <a:cs typeface="Trebuchet MS"/>
                <a:sym typeface="Trebuchet MS"/>
              </a:rPr>
              <a:t>is for styling the structured content created with HTML.</a:t>
            </a:r>
            <a:endParaRPr dirty="0">
              <a:solidFill>
                <a:srgbClr val="67748E"/>
              </a:solidFill>
              <a:latin typeface="Trebuchet MS"/>
              <a:ea typeface="Trebuchet MS"/>
              <a:cs typeface="Trebuchet MS"/>
              <a:sym typeface="Trebuchet MS"/>
            </a:endParaRPr>
          </a:p>
        </p:txBody>
      </p:sp>
      <p:sp>
        <p:nvSpPr>
          <p:cNvPr id="228" name="Google Shape;228;p30"/>
          <p:cNvSpPr txBox="1"/>
          <p:nvPr/>
        </p:nvSpPr>
        <p:spPr>
          <a:xfrm>
            <a:off x="5735033" y="3394410"/>
            <a:ext cx="1824017" cy="1445118"/>
          </a:xfrm>
          <a:prstGeom prst="rect">
            <a:avLst/>
          </a:prstGeom>
          <a:noFill/>
          <a:ln>
            <a:noFill/>
          </a:ln>
        </p:spPr>
        <p:txBody>
          <a:bodyPr spcFirstLastPara="1" wrap="square" lIns="91416" tIns="91416" rIns="91416" bIns="91416" anchor="t" anchorCtr="0">
            <a:spAutoFit/>
          </a:bodyPr>
          <a:lstStyle/>
          <a:p>
            <a:pPr algn="ctr">
              <a:lnSpc>
                <a:spcPct val="117000"/>
              </a:lnSpc>
            </a:pPr>
            <a:r>
              <a:rPr lang="en" b="1" dirty="0">
                <a:solidFill>
                  <a:srgbClr val="344767"/>
                </a:solidFill>
                <a:latin typeface="Trebuchet MS"/>
                <a:ea typeface="Trebuchet MS"/>
                <a:cs typeface="Trebuchet MS"/>
                <a:sym typeface="Trebuchet MS"/>
              </a:rPr>
              <a:t>JavaScript </a:t>
            </a:r>
            <a:r>
              <a:rPr lang="en" dirty="0">
                <a:solidFill>
                  <a:srgbClr val="344767"/>
                </a:solidFill>
                <a:latin typeface="Trebuchet MS"/>
                <a:ea typeface="Trebuchet MS"/>
                <a:cs typeface="Trebuchet MS"/>
                <a:sym typeface="Trebuchet MS"/>
              </a:rPr>
              <a:t>adds interactivity to the structured content and styling created with </a:t>
            </a:r>
            <a:r>
              <a:rPr lang="en" b="1" dirty="0">
                <a:solidFill>
                  <a:srgbClr val="344767"/>
                </a:solidFill>
                <a:latin typeface="Trebuchet MS"/>
                <a:ea typeface="Trebuchet MS"/>
                <a:cs typeface="Trebuchet MS"/>
                <a:sym typeface="Trebuchet MS"/>
              </a:rPr>
              <a:t>HTML </a:t>
            </a:r>
            <a:r>
              <a:rPr lang="en" dirty="0">
                <a:solidFill>
                  <a:srgbClr val="344767"/>
                </a:solidFill>
                <a:latin typeface="Trebuchet MS"/>
                <a:ea typeface="Trebuchet MS"/>
                <a:cs typeface="Trebuchet MS"/>
                <a:sym typeface="Trebuchet MS"/>
              </a:rPr>
              <a:t>and </a:t>
            </a:r>
            <a:r>
              <a:rPr lang="en" b="1" dirty="0">
                <a:solidFill>
                  <a:srgbClr val="344767"/>
                </a:solidFill>
                <a:latin typeface="Trebuchet MS"/>
                <a:ea typeface="Trebuchet MS"/>
                <a:cs typeface="Trebuchet MS"/>
                <a:sym typeface="Trebuchet MS"/>
              </a:rPr>
              <a:t>CSS</a:t>
            </a:r>
            <a:r>
              <a:rPr lang="en" dirty="0">
                <a:solidFill>
                  <a:srgbClr val="344767"/>
                </a:solidFill>
                <a:latin typeface="Trebuchet MS"/>
                <a:ea typeface="Trebuchet MS"/>
                <a:cs typeface="Trebuchet MS"/>
                <a:sym typeface="Trebuchet MS"/>
              </a:rPr>
              <a:t>.</a:t>
            </a:r>
            <a:endParaRPr b="1" dirty="0">
              <a:solidFill>
                <a:srgbClr val="344767"/>
              </a:solidFill>
              <a:latin typeface="Trebuchet MS"/>
              <a:ea typeface="Trebuchet MS"/>
              <a:cs typeface="Trebuchet MS"/>
              <a:sym typeface="Trebuchet MS"/>
            </a:endParaRPr>
          </a:p>
        </p:txBody>
      </p:sp>
      <p:pic>
        <p:nvPicPr>
          <p:cNvPr id="229" name="Google Shape;229;p30"/>
          <p:cNvPicPr preferRelativeResize="0"/>
          <p:nvPr/>
        </p:nvPicPr>
        <p:blipFill>
          <a:blip r:embed="rId7">
            <a:alphaModFix/>
          </a:blip>
          <a:stretch>
            <a:fillRect/>
          </a:stretch>
        </p:blipFill>
        <p:spPr>
          <a:xfrm>
            <a:off x="1689773" y="1350531"/>
            <a:ext cx="1606712" cy="1815303"/>
          </a:xfrm>
          <a:prstGeom prst="rect">
            <a:avLst/>
          </a:prstGeom>
          <a:noFill/>
          <a:ln>
            <a:noFill/>
          </a:ln>
        </p:spPr>
      </p:pic>
      <p:pic>
        <p:nvPicPr>
          <p:cNvPr id="230" name="Google Shape;230;p30"/>
          <p:cNvPicPr preferRelativeResize="0"/>
          <p:nvPr/>
        </p:nvPicPr>
        <p:blipFill>
          <a:blip r:embed="rId8">
            <a:alphaModFix/>
          </a:blip>
          <a:stretch>
            <a:fillRect/>
          </a:stretch>
        </p:blipFill>
        <p:spPr>
          <a:xfrm>
            <a:off x="3765880" y="1564653"/>
            <a:ext cx="1606712" cy="1601192"/>
          </a:xfrm>
          <a:prstGeom prst="rect">
            <a:avLst/>
          </a:prstGeom>
          <a:noFill/>
          <a:ln>
            <a:noFill/>
          </a:ln>
        </p:spPr>
      </p:pic>
      <p:pic>
        <p:nvPicPr>
          <p:cNvPr id="231" name="Google Shape;231;p30"/>
          <p:cNvPicPr preferRelativeResize="0"/>
          <p:nvPr/>
        </p:nvPicPr>
        <p:blipFill>
          <a:blip r:embed="rId9">
            <a:alphaModFix/>
          </a:blip>
          <a:stretch>
            <a:fillRect/>
          </a:stretch>
        </p:blipFill>
        <p:spPr>
          <a:xfrm>
            <a:off x="5831383" y="1549329"/>
            <a:ext cx="1622086" cy="1616505"/>
          </a:xfrm>
          <a:prstGeom prst="rect">
            <a:avLst/>
          </a:prstGeom>
          <a:noFill/>
          <a:ln>
            <a:noFill/>
          </a:ln>
        </p:spPr>
      </p:pic>
      <p:pic>
        <p:nvPicPr>
          <p:cNvPr id="232" name="Google Shape;232;p30"/>
          <p:cNvPicPr preferRelativeResize="0"/>
          <p:nvPr/>
        </p:nvPicPr>
        <p:blipFill>
          <a:blip r:embed="rId10">
            <a:alphaModFix/>
          </a:blip>
          <a:stretch>
            <a:fillRect/>
          </a:stretch>
        </p:blipFill>
        <p:spPr>
          <a:xfrm>
            <a:off x="2038256" y="1445952"/>
            <a:ext cx="920434" cy="2253180"/>
          </a:xfrm>
          <a:prstGeom prst="rect">
            <a:avLst/>
          </a:prstGeom>
          <a:noFill/>
          <a:ln>
            <a:noFill/>
          </a:ln>
        </p:spPr>
      </p:pic>
      <p:pic>
        <p:nvPicPr>
          <p:cNvPr id="233" name="Google Shape;233;p30"/>
          <p:cNvPicPr preferRelativeResize="0"/>
          <p:nvPr/>
        </p:nvPicPr>
        <p:blipFill>
          <a:blip r:embed="rId11">
            <a:alphaModFix/>
          </a:blip>
          <a:stretch>
            <a:fillRect/>
          </a:stretch>
        </p:blipFill>
        <p:spPr>
          <a:xfrm>
            <a:off x="4094996" y="1429683"/>
            <a:ext cx="948564" cy="2285696"/>
          </a:xfrm>
          <a:prstGeom prst="rect">
            <a:avLst/>
          </a:prstGeom>
          <a:noFill/>
          <a:ln>
            <a:noFill/>
          </a:ln>
        </p:spPr>
      </p:pic>
      <p:sp>
        <p:nvSpPr>
          <p:cNvPr id="234" name="Google Shape;234;p30"/>
          <p:cNvSpPr txBox="1"/>
          <p:nvPr/>
        </p:nvSpPr>
        <p:spPr>
          <a:xfrm>
            <a:off x="1586539" y="3943950"/>
            <a:ext cx="1824017" cy="400269"/>
          </a:xfrm>
          <a:prstGeom prst="rect">
            <a:avLst/>
          </a:prstGeom>
          <a:noFill/>
          <a:ln>
            <a:noFill/>
          </a:ln>
        </p:spPr>
        <p:txBody>
          <a:bodyPr spcFirstLastPara="1" wrap="square" lIns="91416" tIns="91416" rIns="91416" bIns="91416" anchor="t" anchorCtr="0">
            <a:spAutoFit/>
          </a:bodyPr>
          <a:lstStyle/>
          <a:p>
            <a:pPr algn="ctr"/>
            <a:r>
              <a:rPr lang="en" dirty="0">
                <a:solidFill>
                  <a:srgbClr val="344767"/>
                </a:solidFill>
                <a:latin typeface="Trebuchet MS"/>
                <a:ea typeface="Trebuchet MS"/>
                <a:cs typeface="Trebuchet MS"/>
                <a:sym typeface="Trebuchet MS"/>
              </a:rPr>
              <a:t>HTML </a:t>
            </a:r>
            <a:r>
              <a:rPr lang="en" dirty="0">
                <a:solidFill>
                  <a:srgbClr val="67748E"/>
                </a:solidFill>
                <a:latin typeface="Trebuchet MS"/>
                <a:ea typeface="Trebuchet MS"/>
                <a:cs typeface="Trebuchet MS"/>
                <a:sym typeface="Trebuchet MS"/>
              </a:rPr>
              <a:t>the Skeleton</a:t>
            </a:r>
            <a:endParaRPr dirty="0">
              <a:solidFill>
                <a:srgbClr val="67748E"/>
              </a:solidFill>
              <a:latin typeface="Trebuchet MS"/>
              <a:ea typeface="Trebuchet MS"/>
              <a:cs typeface="Trebuchet MS"/>
              <a:sym typeface="Trebuchet MS"/>
            </a:endParaRPr>
          </a:p>
        </p:txBody>
      </p:sp>
      <p:sp>
        <p:nvSpPr>
          <p:cNvPr id="235" name="Google Shape;235;p30"/>
          <p:cNvSpPr txBox="1"/>
          <p:nvPr/>
        </p:nvSpPr>
        <p:spPr>
          <a:xfrm>
            <a:off x="3657330" y="3943950"/>
            <a:ext cx="1824017" cy="400269"/>
          </a:xfrm>
          <a:prstGeom prst="rect">
            <a:avLst/>
          </a:prstGeom>
          <a:noFill/>
          <a:ln>
            <a:noFill/>
          </a:ln>
        </p:spPr>
        <p:txBody>
          <a:bodyPr spcFirstLastPara="1" wrap="square" lIns="91416" tIns="91416" rIns="91416" bIns="91416" anchor="t" anchorCtr="0">
            <a:spAutoFit/>
          </a:bodyPr>
          <a:lstStyle/>
          <a:p>
            <a:pPr algn="ctr"/>
            <a:r>
              <a:rPr lang="en" dirty="0">
                <a:solidFill>
                  <a:srgbClr val="344767"/>
                </a:solidFill>
                <a:latin typeface="Trebuchet MS"/>
                <a:ea typeface="Trebuchet MS"/>
                <a:cs typeface="Trebuchet MS"/>
                <a:sym typeface="Trebuchet MS"/>
              </a:rPr>
              <a:t>CSS </a:t>
            </a:r>
            <a:r>
              <a:rPr lang="en" dirty="0">
                <a:solidFill>
                  <a:srgbClr val="67748E"/>
                </a:solidFill>
                <a:latin typeface="Trebuchet MS"/>
                <a:ea typeface="Trebuchet MS"/>
                <a:cs typeface="Trebuchet MS"/>
                <a:sym typeface="Trebuchet MS"/>
              </a:rPr>
              <a:t>the Human Body</a:t>
            </a:r>
            <a:endParaRPr dirty="0">
              <a:solidFill>
                <a:srgbClr val="67748E"/>
              </a:solidFill>
              <a:latin typeface="Trebuchet MS"/>
              <a:ea typeface="Trebuchet MS"/>
              <a:cs typeface="Trebuchet MS"/>
              <a:sym typeface="Trebuchet MS"/>
            </a:endParaRPr>
          </a:p>
        </p:txBody>
      </p:sp>
      <p:pic>
        <p:nvPicPr>
          <p:cNvPr id="236" name="Google Shape;236;p30"/>
          <p:cNvPicPr preferRelativeResize="0"/>
          <p:nvPr/>
        </p:nvPicPr>
        <p:blipFill>
          <a:blip r:embed="rId12">
            <a:alphaModFix/>
          </a:blip>
          <a:stretch>
            <a:fillRect/>
          </a:stretch>
        </p:blipFill>
        <p:spPr>
          <a:xfrm>
            <a:off x="6081564" y="1446756"/>
            <a:ext cx="1130806" cy="2253179"/>
          </a:xfrm>
          <a:prstGeom prst="rect">
            <a:avLst/>
          </a:prstGeom>
          <a:noFill/>
          <a:ln>
            <a:noFill/>
          </a:ln>
        </p:spPr>
      </p:pic>
      <p:sp>
        <p:nvSpPr>
          <p:cNvPr id="237" name="Google Shape;237;p30"/>
          <p:cNvSpPr txBox="1"/>
          <p:nvPr/>
        </p:nvSpPr>
        <p:spPr>
          <a:xfrm>
            <a:off x="5735033" y="3943950"/>
            <a:ext cx="1824017" cy="400269"/>
          </a:xfrm>
          <a:prstGeom prst="rect">
            <a:avLst/>
          </a:prstGeom>
          <a:noFill/>
          <a:ln>
            <a:noFill/>
          </a:ln>
        </p:spPr>
        <p:txBody>
          <a:bodyPr spcFirstLastPara="1" wrap="square" lIns="91416" tIns="91416" rIns="91416" bIns="91416" anchor="t" anchorCtr="0">
            <a:spAutoFit/>
          </a:bodyPr>
          <a:lstStyle/>
          <a:p>
            <a:pPr algn="ctr"/>
            <a:r>
              <a:rPr lang="en">
                <a:solidFill>
                  <a:srgbClr val="344767"/>
                </a:solidFill>
                <a:latin typeface="Trebuchet MS"/>
                <a:ea typeface="Trebuchet MS"/>
                <a:cs typeface="Trebuchet MS"/>
                <a:sym typeface="Trebuchet MS"/>
              </a:rPr>
              <a:t>JavaScript </a:t>
            </a:r>
            <a:r>
              <a:rPr lang="en">
                <a:solidFill>
                  <a:srgbClr val="67748E"/>
                </a:solidFill>
                <a:latin typeface="Trebuchet MS"/>
                <a:ea typeface="Trebuchet MS"/>
                <a:cs typeface="Trebuchet MS"/>
                <a:sym typeface="Trebuchet MS"/>
              </a:rPr>
              <a:t>the Brain</a:t>
            </a:r>
            <a:endParaRPr>
              <a:solidFill>
                <a:srgbClr val="67748E"/>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fade">
                                      <p:cBhvr>
                                        <p:cTn id="7" dur="1000"/>
                                        <p:tgtEl>
                                          <p:spTgt spid="2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fade">
                                      <p:cBhvr>
                                        <p:cTn id="12" dur="1000"/>
                                        <p:tgtEl>
                                          <p:spTgt spid="2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4"/>
                                        </p:tgtEl>
                                        <p:attrNameLst>
                                          <p:attrName>style.visibility</p:attrName>
                                        </p:attrNameLst>
                                      </p:cBhvr>
                                      <p:to>
                                        <p:strVal val="visible"/>
                                      </p:to>
                                    </p:set>
                                    <p:animEffect transition="in" filter="fade">
                                      <p:cBhvr>
                                        <p:cTn id="17" dur="1000"/>
                                        <p:tgtEl>
                                          <p:spTgt spid="2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
                                        </p:tgtEl>
                                        <p:attrNameLst>
                                          <p:attrName>style.visibility</p:attrName>
                                        </p:attrNameLst>
                                      </p:cBhvr>
                                      <p:to>
                                        <p:strVal val="visible"/>
                                      </p:to>
                                    </p:set>
                                    <p:animEffect transition="in" filter="fade">
                                      <p:cBhvr>
                                        <p:cTn id="22" dur="1000"/>
                                        <p:tgtEl>
                                          <p:spTgt spid="2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223"/>
                                        </p:tgtEl>
                                      </p:cBhvr>
                                    </p:animEffect>
                                    <p:set>
                                      <p:cBhvr>
                                        <p:cTn id="27" dur="1" fill="hold">
                                          <p:stCondLst>
                                            <p:cond delay="1000"/>
                                          </p:stCondLst>
                                        </p:cTn>
                                        <p:tgtEl>
                                          <p:spTgt spid="223"/>
                                        </p:tgtEl>
                                        <p:attrNameLst>
                                          <p:attrName>style.visibility</p:attrName>
                                        </p:attrNameLst>
                                      </p:cBhvr>
                                      <p:to>
                                        <p:strVal val="hidden"/>
                                      </p:to>
                                    </p:se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229"/>
                                        </p:tgtEl>
                                        <p:attrNameLst>
                                          <p:attrName>style.visibility</p:attrName>
                                        </p:attrNameLst>
                                      </p:cBhvr>
                                      <p:to>
                                        <p:strVal val="visible"/>
                                      </p:to>
                                    </p:set>
                                    <p:animEffect transition="in" filter="fade">
                                      <p:cBhvr>
                                        <p:cTn id="31" dur="1000"/>
                                        <p:tgtEl>
                                          <p:spTgt spid="229"/>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226"/>
                                        </p:tgtEl>
                                        <p:attrNameLst>
                                          <p:attrName>style.visibility</p:attrName>
                                        </p:attrNameLst>
                                      </p:cBhvr>
                                      <p:to>
                                        <p:strVal val="visible"/>
                                      </p:to>
                                    </p:set>
                                    <p:animEffect transition="in" filter="fade">
                                      <p:cBhvr>
                                        <p:cTn id="35" dur="1000"/>
                                        <p:tgtEl>
                                          <p:spTgt spid="2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1000"/>
                                        <p:tgtEl>
                                          <p:spTgt spid="224"/>
                                        </p:tgtEl>
                                      </p:cBhvr>
                                    </p:animEffect>
                                    <p:set>
                                      <p:cBhvr>
                                        <p:cTn id="40" dur="1" fill="hold">
                                          <p:stCondLst>
                                            <p:cond delay="1000"/>
                                          </p:stCondLst>
                                        </p:cTn>
                                        <p:tgtEl>
                                          <p:spTgt spid="224"/>
                                        </p:tgtEl>
                                        <p:attrNameLst>
                                          <p:attrName>style.visibility</p:attrName>
                                        </p:attrNameLst>
                                      </p:cBhvr>
                                      <p:to>
                                        <p:strVal val="hidden"/>
                                      </p:to>
                                    </p:se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230"/>
                                        </p:tgtEl>
                                        <p:attrNameLst>
                                          <p:attrName>style.visibility</p:attrName>
                                        </p:attrNameLst>
                                      </p:cBhvr>
                                      <p:to>
                                        <p:strVal val="visible"/>
                                      </p:to>
                                    </p:set>
                                    <p:animEffect transition="in" filter="fade">
                                      <p:cBhvr>
                                        <p:cTn id="44" dur="1"/>
                                        <p:tgtEl>
                                          <p:spTgt spid="230"/>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27"/>
                                        </p:tgtEl>
                                        <p:attrNameLst>
                                          <p:attrName>style.visibility</p:attrName>
                                        </p:attrNameLst>
                                      </p:cBhvr>
                                      <p:to>
                                        <p:strVal val="visible"/>
                                      </p:to>
                                    </p:set>
                                    <p:animEffect transition="in" filter="fade">
                                      <p:cBhvr>
                                        <p:cTn id="48" dur="1000"/>
                                        <p:tgtEl>
                                          <p:spTgt spid="22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1000"/>
                                        <p:tgtEl>
                                          <p:spTgt spid="225"/>
                                        </p:tgtEl>
                                      </p:cBhvr>
                                    </p:animEffect>
                                    <p:set>
                                      <p:cBhvr>
                                        <p:cTn id="53" dur="1" fill="hold">
                                          <p:stCondLst>
                                            <p:cond delay="1000"/>
                                          </p:stCondLst>
                                        </p:cTn>
                                        <p:tgtEl>
                                          <p:spTgt spid="225"/>
                                        </p:tgtEl>
                                        <p:attrNameLst>
                                          <p:attrName>style.visibility</p:attrName>
                                        </p:attrNameLst>
                                      </p:cBhvr>
                                      <p:to>
                                        <p:strVal val="hidden"/>
                                      </p:to>
                                    </p:se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231"/>
                                        </p:tgtEl>
                                        <p:attrNameLst>
                                          <p:attrName>style.visibility</p:attrName>
                                        </p:attrNameLst>
                                      </p:cBhvr>
                                      <p:to>
                                        <p:strVal val="visible"/>
                                      </p:to>
                                    </p:set>
                                    <p:animEffect transition="in" filter="fade">
                                      <p:cBhvr>
                                        <p:cTn id="57" dur="1000"/>
                                        <p:tgtEl>
                                          <p:spTgt spid="231"/>
                                        </p:tgtEl>
                                      </p:cBhvr>
                                    </p:animEffec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228"/>
                                        </p:tgtEl>
                                        <p:attrNameLst>
                                          <p:attrName>style.visibility</p:attrName>
                                        </p:attrNameLst>
                                      </p:cBhvr>
                                      <p:to>
                                        <p:strVal val="visible"/>
                                      </p:to>
                                    </p:set>
                                    <p:animEffect transition="in" filter="fade">
                                      <p:cBhvr>
                                        <p:cTn id="61" dur="1000"/>
                                        <p:tgtEl>
                                          <p:spTgt spid="22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1000"/>
                                        <p:tgtEl>
                                          <p:spTgt spid="229"/>
                                        </p:tgtEl>
                                      </p:cBhvr>
                                    </p:animEffect>
                                    <p:set>
                                      <p:cBhvr>
                                        <p:cTn id="66" dur="1" fill="hold">
                                          <p:stCondLst>
                                            <p:cond delay="1000"/>
                                          </p:stCondLst>
                                        </p:cTn>
                                        <p:tgtEl>
                                          <p:spTgt spid="229"/>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1000"/>
                                        <p:tgtEl>
                                          <p:spTgt spid="226"/>
                                        </p:tgtEl>
                                      </p:cBhvr>
                                    </p:animEffect>
                                    <p:set>
                                      <p:cBhvr>
                                        <p:cTn id="69" dur="1" fill="hold">
                                          <p:stCondLst>
                                            <p:cond delay="1000"/>
                                          </p:stCondLst>
                                        </p:cTn>
                                        <p:tgtEl>
                                          <p:spTgt spid="226"/>
                                        </p:tgtEl>
                                        <p:attrNameLst>
                                          <p:attrName>style.visibility</p:attrName>
                                        </p:attrNameLst>
                                      </p:cBhvr>
                                      <p:to>
                                        <p:strVal val="hidden"/>
                                      </p:to>
                                    </p:set>
                                  </p:childTnLst>
                                </p:cTn>
                              </p:par>
                            </p:childTnLst>
                          </p:cTn>
                        </p:par>
                        <p:par>
                          <p:cTn id="70" fill="hold">
                            <p:stCondLst>
                              <p:cond delay="1000"/>
                            </p:stCondLst>
                            <p:childTnLst>
                              <p:par>
                                <p:cTn id="71" presetID="10" presetClass="entr" presetSubtype="0" fill="hold" nodeType="afterEffect">
                                  <p:stCondLst>
                                    <p:cond delay="0"/>
                                  </p:stCondLst>
                                  <p:childTnLst>
                                    <p:set>
                                      <p:cBhvr>
                                        <p:cTn id="72" dur="1" fill="hold">
                                          <p:stCondLst>
                                            <p:cond delay="0"/>
                                          </p:stCondLst>
                                        </p:cTn>
                                        <p:tgtEl>
                                          <p:spTgt spid="232"/>
                                        </p:tgtEl>
                                        <p:attrNameLst>
                                          <p:attrName>style.visibility</p:attrName>
                                        </p:attrNameLst>
                                      </p:cBhvr>
                                      <p:to>
                                        <p:strVal val="visible"/>
                                      </p:to>
                                    </p:set>
                                    <p:animEffect transition="in" filter="fade">
                                      <p:cBhvr>
                                        <p:cTn id="73" dur="1000"/>
                                        <p:tgtEl>
                                          <p:spTgt spid="232"/>
                                        </p:tgtEl>
                                      </p:cBhvr>
                                    </p:animEffect>
                                  </p:childTnLst>
                                </p:cTn>
                              </p:par>
                            </p:childTnLst>
                          </p:cTn>
                        </p:par>
                        <p:par>
                          <p:cTn id="74" fill="hold">
                            <p:stCondLst>
                              <p:cond delay="2000"/>
                            </p:stCondLst>
                            <p:childTnLst>
                              <p:par>
                                <p:cTn id="75" presetID="10" presetClass="entr" presetSubtype="0" fill="hold" nodeType="afterEffect">
                                  <p:stCondLst>
                                    <p:cond delay="0"/>
                                  </p:stCondLst>
                                  <p:childTnLst>
                                    <p:set>
                                      <p:cBhvr>
                                        <p:cTn id="76" dur="1" fill="hold">
                                          <p:stCondLst>
                                            <p:cond delay="0"/>
                                          </p:stCondLst>
                                        </p:cTn>
                                        <p:tgtEl>
                                          <p:spTgt spid="234"/>
                                        </p:tgtEl>
                                        <p:attrNameLst>
                                          <p:attrName>style.visibility</p:attrName>
                                        </p:attrNameLst>
                                      </p:cBhvr>
                                      <p:to>
                                        <p:strVal val="visible"/>
                                      </p:to>
                                    </p:set>
                                    <p:animEffect transition="in" filter="fade">
                                      <p:cBhvr>
                                        <p:cTn id="77" dur="1000"/>
                                        <p:tgtEl>
                                          <p:spTgt spid="23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1000"/>
                                        <p:tgtEl>
                                          <p:spTgt spid="230"/>
                                        </p:tgtEl>
                                      </p:cBhvr>
                                    </p:animEffect>
                                    <p:set>
                                      <p:cBhvr>
                                        <p:cTn id="82" dur="1" fill="hold">
                                          <p:stCondLst>
                                            <p:cond delay="1000"/>
                                          </p:stCondLst>
                                        </p:cTn>
                                        <p:tgtEl>
                                          <p:spTgt spid="230"/>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1000"/>
                                        <p:tgtEl>
                                          <p:spTgt spid="227"/>
                                        </p:tgtEl>
                                      </p:cBhvr>
                                    </p:animEffect>
                                    <p:set>
                                      <p:cBhvr>
                                        <p:cTn id="85" dur="1" fill="hold">
                                          <p:stCondLst>
                                            <p:cond delay="1000"/>
                                          </p:stCondLst>
                                        </p:cTn>
                                        <p:tgtEl>
                                          <p:spTgt spid="227"/>
                                        </p:tgtEl>
                                        <p:attrNameLst>
                                          <p:attrName>style.visibility</p:attrName>
                                        </p:attrNameLst>
                                      </p:cBhvr>
                                      <p:to>
                                        <p:strVal val="hidden"/>
                                      </p:to>
                                    </p:set>
                                  </p:childTnLst>
                                </p:cTn>
                              </p:par>
                            </p:childTnLst>
                          </p:cTn>
                        </p:par>
                        <p:par>
                          <p:cTn id="86" fill="hold">
                            <p:stCondLst>
                              <p:cond delay="1000"/>
                            </p:stCondLst>
                            <p:childTnLst>
                              <p:par>
                                <p:cTn id="87" presetID="10" presetClass="entr" presetSubtype="0" fill="hold" nodeType="afterEffect">
                                  <p:stCondLst>
                                    <p:cond delay="0"/>
                                  </p:stCondLst>
                                  <p:childTnLst>
                                    <p:set>
                                      <p:cBhvr>
                                        <p:cTn id="88" dur="1" fill="hold">
                                          <p:stCondLst>
                                            <p:cond delay="0"/>
                                          </p:stCondLst>
                                        </p:cTn>
                                        <p:tgtEl>
                                          <p:spTgt spid="233"/>
                                        </p:tgtEl>
                                        <p:attrNameLst>
                                          <p:attrName>style.visibility</p:attrName>
                                        </p:attrNameLst>
                                      </p:cBhvr>
                                      <p:to>
                                        <p:strVal val="visible"/>
                                      </p:to>
                                    </p:set>
                                    <p:animEffect transition="in" filter="fade">
                                      <p:cBhvr>
                                        <p:cTn id="89" dur="1000"/>
                                        <p:tgtEl>
                                          <p:spTgt spid="233"/>
                                        </p:tgtEl>
                                      </p:cBhvr>
                                    </p:animEffect>
                                  </p:childTnLst>
                                </p:cTn>
                              </p:par>
                            </p:childTnLst>
                          </p:cTn>
                        </p:par>
                        <p:par>
                          <p:cTn id="90" fill="hold">
                            <p:stCondLst>
                              <p:cond delay="2000"/>
                            </p:stCondLst>
                            <p:childTnLst>
                              <p:par>
                                <p:cTn id="91" presetID="10" presetClass="entr" presetSubtype="0" fill="hold" nodeType="afterEffect">
                                  <p:stCondLst>
                                    <p:cond delay="0"/>
                                  </p:stCondLst>
                                  <p:childTnLst>
                                    <p:set>
                                      <p:cBhvr>
                                        <p:cTn id="92" dur="1" fill="hold">
                                          <p:stCondLst>
                                            <p:cond delay="0"/>
                                          </p:stCondLst>
                                        </p:cTn>
                                        <p:tgtEl>
                                          <p:spTgt spid="235"/>
                                        </p:tgtEl>
                                        <p:attrNameLst>
                                          <p:attrName>style.visibility</p:attrName>
                                        </p:attrNameLst>
                                      </p:cBhvr>
                                      <p:to>
                                        <p:strVal val="visible"/>
                                      </p:to>
                                    </p:set>
                                    <p:animEffect transition="in" filter="fade">
                                      <p:cBhvr>
                                        <p:cTn id="93" dur="1000"/>
                                        <p:tgtEl>
                                          <p:spTgt spid="235"/>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1000"/>
                                        <p:tgtEl>
                                          <p:spTgt spid="231"/>
                                        </p:tgtEl>
                                      </p:cBhvr>
                                    </p:animEffect>
                                    <p:set>
                                      <p:cBhvr>
                                        <p:cTn id="98" dur="1" fill="hold">
                                          <p:stCondLst>
                                            <p:cond delay="1000"/>
                                          </p:stCondLst>
                                        </p:cTn>
                                        <p:tgtEl>
                                          <p:spTgt spid="231"/>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1000"/>
                                        <p:tgtEl>
                                          <p:spTgt spid="228"/>
                                        </p:tgtEl>
                                      </p:cBhvr>
                                    </p:animEffect>
                                    <p:set>
                                      <p:cBhvr>
                                        <p:cTn id="101" dur="1" fill="hold">
                                          <p:stCondLst>
                                            <p:cond delay="1000"/>
                                          </p:stCondLst>
                                        </p:cTn>
                                        <p:tgtEl>
                                          <p:spTgt spid="228"/>
                                        </p:tgtEl>
                                        <p:attrNameLst>
                                          <p:attrName>style.visibility</p:attrName>
                                        </p:attrNameLst>
                                      </p:cBhvr>
                                      <p:to>
                                        <p:strVal val="hidden"/>
                                      </p:to>
                                    </p:set>
                                  </p:childTnLst>
                                </p:cTn>
                              </p:par>
                            </p:childTnLst>
                          </p:cTn>
                        </p:par>
                        <p:par>
                          <p:cTn id="102" fill="hold">
                            <p:stCondLst>
                              <p:cond delay="1000"/>
                            </p:stCondLst>
                            <p:childTnLst>
                              <p:par>
                                <p:cTn id="103" presetID="10" presetClass="entr" presetSubtype="0" fill="hold" nodeType="afterEffect">
                                  <p:stCondLst>
                                    <p:cond delay="0"/>
                                  </p:stCondLst>
                                  <p:childTnLst>
                                    <p:set>
                                      <p:cBhvr>
                                        <p:cTn id="104" dur="1" fill="hold">
                                          <p:stCondLst>
                                            <p:cond delay="0"/>
                                          </p:stCondLst>
                                        </p:cTn>
                                        <p:tgtEl>
                                          <p:spTgt spid="236"/>
                                        </p:tgtEl>
                                        <p:attrNameLst>
                                          <p:attrName>style.visibility</p:attrName>
                                        </p:attrNameLst>
                                      </p:cBhvr>
                                      <p:to>
                                        <p:strVal val="visible"/>
                                      </p:to>
                                    </p:set>
                                    <p:animEffect transition="in" filter="fade">
                                      <p:cBhvr>
                                        <p:cTn id="105" dur="1000"/>
                                        <p:tgtEl>
                                          <p:spTgt spid="236"/>
                                        </p:tgtEl>
                                      </p:cBhvr>
                                    </p:animEffect>
                                  </p:childTnLst>
                                </p:cTn>
                              </p:par>
                            </p:childTnLst>
                          </p:cTn>
                        </p:par>
                        <p:par>
                          <p:cTn id="106" fill="hold">
                            <p:stCondLst>
                              <p:cond delay="2000"/>
                            </p:stCondLst>
                            <p:childTnLst>
                              <p:par>
                                <p:cTn id="107" presetID="10" presetClass="entr" presetSubtype="0" fill="hold" nodeType="afterEffect">
                                  <p:stCondLst>
                                    <p:cond delay="0"/>
                                  </p:stCondLst>
                                  <p:childTnLst>
                                    <p:set>
                                      <p:cBhvr>
                                        <p:cTn id="108" dur="1" fill="hold">
                                          <p:stCondLst>
                                            <p:cond delay="0"/>
                                          </p:stCondLst>
                                        </p:cTn>
                                        <p:tgtEl>
                                          <p:spTgt spid="237"/>
                                        </p:tgtEl>
                                        <p:attrNameLst>
                                          <p:attrName>style.visibility</p:attrName>
                                        </p:attrNameLst>
                                      </p:cBhvr>
                                      <p:to>
                                        <p:strVal val="visible"/>
                                      </p:to>
                                    </p:set>
                                    <p:animEffect transition="in" filter="fade">
                                      <p:cBhvr>
                                        <p:cTn id="109" dur="10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p:nvPr/>
        </p:nvSpPr>
        <p:spPr>
          <a:xfrm>
            <a:off x="313088" y="224217"/>
            <a:ext cx="8519379" cy="554196"/>
          </a:xfrm>
          <a:prstGeom prst="rect">
            <a:avLst/>
          </a:prstGeom>
          <a:noFill/>
          <a:ln>
            <a:noFill/>
          </a:ln>
        </p:spPr>
        <p:txBody>
          <a:bodyPr spcFirstLastPara="1" wrap="square" lIns="91416" tIns="91416" rIns="91416" bIns="91416" anchor="t" anchorCtr="0">
            <a:spAutoFit/>
          </a:bodyPr>
          <a:lstStyle/>
          <a:p>
            <a:pPr marL="12703" algn="ctr"/>
            <a:r>
              <a:rPr lang="en" sz="2400" b="1">
                <a:solidFill>
                  <a:srgbClr val="344767"/>
                </a:solidFill>
                <a:latin typeface="Georgia"/>
                <a:ea typeface="Georgia"/>
                <a:cs typeface="Georgia"/>
                <a:sym typeface="Georgia"/>
              </a:rPr>
              <a:t>Front-End Development</a:t>
            </a:r>
            <a:endParaRPr sz="2400" b="1">
              <a:solidFill>
                <a:srgbClr val="344767"/>
              </a:solidFill>
              <a:latin typeface="Georgia"/>
              <a:ea typeface="Georgia"/>
              <a:cs typeface="Georgia"/>
              <a:sym typeface="Georgia"/>
            </a:endParaRPr>
          </a:p>
        </p:txBody>
      </p:sp>
      <p:sp>
        <p:nvSpPr>
          <p:cNvPr id="243" name="Google Shape;243;p31"/>
          <p:cNvSpPr/>
          <p:nvPr/>
        </p:nvSpPr>
        <p:spPr>
          <a:xfrm>
            <a:off x="8657792" y="4657012"/>
            <a:ext cx="411671" cy="411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a:buSzPts val="900"/>
            </a:pPr>
            <a:endParaRPr sz="900"/>
          </a:p>
        </p:txBody>
      </p:sp>
      <p:pic>
        <p:nvPicPr>
          <p:cNvPr id="244" name="Google Shape;244;p31"/>
          <p:cNvPicPr preferRelativeResize="0"/>
          <p:nvPr/>
        </p:nvPicPr>
        <p:blipFill>
          <a:blip r:embed="rId4">
            <a:alphaModFix/>
          </a:blip>
          <a:stretch>
            <a:fillRect/>
          </a:stretch>
        </p:blipFill>
        <p:spPr>
          <a:xfrm>
            <a:off x="1374127" y="1464054"/>
            <a:ext cx="6397286" cy="221698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fade">
                                      <p:cBhvr>
                                        <p:cTn id="7" dur="1000"/>
                                        <p:tgtEl>
                                          <p:spTgt spid="2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4"/>
                                        </p:tgtEl>
                                        <p:attrNameLst>
                                          <p:attrName>style.visibility</p:attrName>
                                        </p:attrNameLst>
                                      </p:cBhvr>
                                      <p:to>
                                        <p:strVal val="visible"/>
                                      </p:to>
                                    </p:set>
                                    <p:animEffect transition="in" filter="fade">
                                      <p:cBhvr>
                                        <p:cTn id="12" dur="10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80"/>
        <p:cNvGrpSpPr/>
        <p:nvPr/>
      </p:nvGrpSpPr>
      <p:grpSpPr>
        <a:xfrm>
          <a:off x="0" y="0"/>
          <a:ext cx="0" cy="0"/>
          <a:chOff x="0" y="0"/>
          <a:chExt cx="0" cy="0"/>
        </a:xfrm>
      </p:grpSpPr>
      <p:sp>
        <p:nvSpPr>
          <p:cNvPr id="181" name="Google Shape;181;g26585e5a41e_0_306"/>
          <p:cNvSpPr/>
          <p:nvPr/>
        </p:nvSpPr>
        <p:spPr>
          <a:xfrm>
            <a:off x="-1050025" y="1135575"/>
            <a:ext cx="5007900" cy="40095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2" name="Google Shape;182;g26585e5a41e_0_306"/>
          <p:cNvSpPr/>
          <p:nvPr/>
        </p:nvSpPr>
        <p:spPr>
          <a:xfrm>
            <a:off x="1231875" y="3379605"/>
            <a:ext cx="2726100" cy="1765500"/>
          </a:xfrm>
          <a:prstGeom prst="parallelogram">
            <a:avLst>
              <a:gd name="adj" fmla="val 25000"/>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3" name="Google Shape;183;g26585e5a41e_0_306"/>
          <p:cNvSpPr/>
          <p:nvPr/>
        </p:nvSpPr>
        <p:spPr>
          <a:xfrm>
            <a:off x="2300550" y="3923775"/>
            <a:ext cx="1853100" cy="1221300"/>
          </a:xfrm>
          <a:prstGeom prst="parallelogram">
            <a:avLst>
              <a:gd name="adj" fmla="val 25000"/>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84" name="Google Shape;184;g26585e5a41e_0_306"/>
          <p:cNvPicPr preferRelativeResize="0"/>
          <p:nvPr/>
        </p:nvPicPr>
        <p:blipFill rotWithShape="1">
          <a:blip r:embed="rId3">
            <a:alphaModFix/>
          </a:blip>
          <a:srcRect/>
          <a:stretch/>
        </p:blipFill>
        <p:spPr>
          <a:xfrm>
            <a:off x="7630763" y="276049"/>
            <a:ext cx="1184604" cy="360062"/>
          </a:xfrm>
          <a:prstGeom prst="rect">
            <a:avLst/>
          </a:prstGeom>
          <a:noFill/>
          <a:ln>
            <a:noFill/>
          </a:ln>
        </p:spPr>
      </p:pic>
      <p:sp>
        <p:nvSpPr>
          <p:cNvPr id="185" name="Google Shape;185;g26585e5a41e_0_306"/>
          <p:cNvSpPr txBox="1"/>
          <p:nvPr/>
        </p:nvSpPr>
        <p:spPr>
          <a:xfrm>
            <a:off x="4368625" y="908125"/>
            <a:ext cx="4534500" cy="566100"/>
          </a:xfrm>
          <a:prstGeom prst="rect">
            <a:avLst/>
          </a:prstGeom>
          <a:noFill/>
          <a:ln>
            <a:noFill/>
          </a:ln>
        </p:spPr>
        <p:txBody>
          <a:bodyPr spcFirstLastPara="1" wrap="square" lIns="91450" tIns="91450" rIns="91450" bIns="91450" anchor="t" anchorCtr="0">
            <a:noAutofit/>
          </a:bodyPr>
          <a:lstStyle/>
          <a:p>
            <a:pPr marL="0" lvl="0" indent="0" algn="l" rtl="0">
              <a:spcBef>
                <a:spcPts val="0"/>
              </a:spcBef>
              <a:spcAft>
                <a:spcPts val="0"/>
              </a:spcAft>
              <a:buNone/>
            </a:pPr>
            <a:r>
              <a:rPr lang="en-US" sz="3000" b="1" dirty="0">
                <a:solidFill>
                  <a:srgbClr val="48A8C4"/>
                </a:solidFill>
                <a:latin typeface="Plus Jakarta Sans"/>
                <a:ea typeface="Plus Jakarta Sans"/>
                <a:cs typeface="Plus Jakarta Sans"/>
                <a:sym typeface="Plus Jakarta Sans"/>
              </a:rPr>
              <a:t>Intro to HTML</a:t>
            </a:r>
            <a:endParaRPr sz="3000" b="1" dirty="0">
              <a:solidFill>
                <a:srgbClr val="48A8C4"/>
              </a:solidFill>
              <a:latin typeface="Plus Jakarta Sans"/>
              <a:ea typeface="Plus Jakarta Sans"/>
              <a:cs typeface="Plus Jakarta Sans"/>
              <a:sym typeface="Plus Jakarta Sans"/>
            </a:endParaRPr>
          </a:p>
        </p:txBody>
      </p:sp>
      <p:sp>
        <p:nvSpPr>
          <p:cNvPr id="186" name="Google Shape;186;g26585e5a41e_0_306"/>
          <p:cNvSpPr txBox="1"/>
          <p:nvPr/>
        </p:nvSpPr>
        <p:spPr>
          <a:xfrm>
            <a:off x="4368625" y="2073251"/>
            <a:ext cx="4446900" cy="1535487"/>
          </a:xfrm>
          <a:prstGeom prst="rect">
            <a:avLst/>
          </a:prstGeom>
          <a:noFill/>
          <a:ln>
            <a:noFill/>
          </a:ln>
        </p:spPr>
        <p:txBody>
          <a:bodyPr spcFirstLastPara="1" wrap="square" lIns="91450" tIns="91450" rIns="91450" bIns="9145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dirty="0">
                <a:latin typeface="Plus Jakarta Sans"/>
                <a:ea typeface="Plus Jakarta Sans"/>
                <a:cs typeface="Plus Jakarta Sans"/>
                <a:sym typeface="Plus Jakarta Sans"/>
              </a:rPr>
              <a:t>HTML (</a:t>
            </a:r>
            <a:r>
              <a:rPr lang="en-US" sz="1000" b="1" dirty="0" err="1">
                <a:latin typeface="Plus Jakarta Sans"/>
                <a:ea typeface="Plus Jakarta Sans"/>
                <a:cs typeface="Plus Jakarta Sans"/>
                <a:sym typeface="Plus Jakarta Sans"/>
              </a:rPr>
              <a:t>HyperText</a:t>
            </a:r>
            <a:r>
              <a:rPr lang="en-US" sz="1000" b="1" dirty="0">
                <a:latin typeface="Plus Jakarta Sans"/>
                <a:ea typeface="Plus Jakarta Sans"/>
                <a:cs typeface="Plus Jakarta Sans"/>
                <a:sym typeface="Plus Jakarta Sans"/>
              </a:rPr>
              <a:t> Markup Language)</a:t>
            </a:r>
          </a:p>
          <a:p>
            <a:pPr marL="0" lvl="0" indent="0" algn="l" rtl="0">
              <a:lnSpc>
                <a:spcPct val="115000"/>
              </a:lnSpc>
              <a:spcBef>
                <a:spcPts val="0"/>
              </a:spcBef>
              <a:spcAft>
                <a:spcPts val="0"/>
              </a:spcAft>
              <a:buClr>
                <a:schemeClr val="dk1"/>
              </a:buClr>
              <a:buSzPts val="1100"/>
              <a:buFont typeface="Arial"/>
              <a:buNone/>
            </a:pPr>
            <a:r>
              <a:rPr lang="en-US" sz="1000" dirty="0">
                <a:latin typeface="Plus Jakarta Sans"/>
                <a:ea typeface="Plus Jakarta Sans"/>
                <a:cs typeface="Plus Jakarta Sans"/>
                <a:sym typeface="Plus Jakarta Sans"/>
              </a:rPr>
              <a:t>HTML is a markup language that web developers use to structure and</a:t>
            </a:r>
          </a:p>
          <a:p>
            <a:pPr marL="0" lvl="0" indent="0" algn="l" rtl="0">
              <a:lnSpc>
                <a:spcPct val="115000"/>
              </a:lnSpc>
              <a:spcBef>
                <a:spcPts val="0"/>
              </a:spcBef>
              <a:spcAft>
                <a:spcPts val="0"/>
              </a:spcAft>
              <a:buClr>
                <a:schemeClr val="dk1"/>
              </a:buClr>
              <a:buSzPts val="1100"/>
              <a:buFont typeface="Arial"/>
              <a:buNone/>
            </a:pPr>
            <a:r>
              <a:rPr lang="en-US" sz="1000" dirty="0">
                <a:latin typeface="Plus Jakarta Sans"/>
                <a:ea typeface="Plus Jakarta Sans"/>
                <a:cs typeface="Plus Jakarta Sans"/>
                <a:sym typeface="Plus Jakarta Sans"/>
              </a:rPr>
              <a:t>describe the content of a webpage (not a programming language).</a:t>
            </a:r>
          </a:p>
          <a:p>
            <a:pPr marL="0" lvl="0" indent="0" algn="l" rtl="0">
              <a:lnSpc>
                <a:spcPct val="115000"/>
              </a:lnSpc>
              <a:spcBef>
                <a:spcPts val="0"/>
              </a:spcBef>
              <a:spcAft>
                <a:spcPts val="0"/>
              </a:spcAft>
              <a:buClr>
                <a:schemeClr val="dk1"/>
              </a:buClr>
              <a:buSzPts val="1100"/>
              <a:buFont typeface="Arial"/>
              <a:buNone/>
            </a:pPr>
            <a:r>
              <a:rPr lang="en-US" sz="1000" dirty="0">
                <a:latin typeface="Plus Jakarta Sans"/>
                <a:ea typeface="Plus Jakarta Sans"/>
                <a:cs typeface="Plus Jakarta Sans"/>
                <a:sym typeface="Plus Jakarta Sans"/>
              </a:rPr>
              <a:t>HTML consists of elements that describe different types of content:</a:t>
            </a:r>
          </a:p>
          <a:p>
            <a:pPr marL="0" lvl="0" indent="0" algn="l" rtl="0">
              <a:lnSpc>
                <a:spcPct val="115000"/>
              </a:lnSpc>
              <a:spcBef>
                <a:spcPts val="0"/>
              </a:spcBef>
              <a:spcAft>
                <a:spcPts val="0"/>
              </a:spcAft>
              <a:buClr>
                <a:schemeClr val="dk1"/>
              </a:buClr>
              <a:buSzPts val="1100"/>
              <a:buFont typeface="Arial"/>
              <a:buNone/>
            </a:pPr>
            <a:r>
              <a:rPr lang="en-US" sz="1000" dirty="0">
                <a:latin typeface="Plus Jakarta Sans"/>
                <a:ea typeface="Plus Jakarta Sans"/>
                <a:cs typeface="Plus Jakarta Sans"/>
                <a:sym typeface="Plus Jakarta Sans"/>
              </a:rPr>
              <a:t>paragraphs, links, headings, images, video, etc.</a:t>
            </a:r>
          </a:p>
          <a:p>
            <a:pPr marL="0" lvl="0" indent="0" algn="l" rtl="0">
              <a:lnSpc>
                <a:spcPct val="115000"/>
              </a:lnSpc>
              <a:spcBef>
                <a:spcPts val="0"/>
              </a:spcBef>
              <a:spcAft>
                <a:spcPts val="0"/>
              </a:spcAft>
              <a:buClr>
                <a:schemeClr val="dk1"/>
              </a:buClr>
              <a:buSzPts val="1100"/>
              <a:buFont typeface="Arial"/>
              <a:buNone/>
            </a:pPr>
            <a:r>
              <a:rPr lang="en-US" sz="1000" dirty="0">
                <a:latin typeface="Plus Jakarta Sans"/>
                <a:ea typeface="Plus Jakarta Sans"/>
                <a:cs typeface="Plus Jakarta Sans"/>
                <a:sym typeface="Plus Jakarta Sans"/>
              </a:rPr>
              <a:t>Web browsers understand HTML and render HTML code as websites.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92"/>
        <p:cNvGrpSpPr/>
        <p:nvPr/>
      </p:nvGrpSpPr>
      <p:grpSpPr>
        <a:xfrm>
          <a:off x="0" y="0"/>
          <a:ext cx="0" cy="0"/>
          <a:chOff x="0" y="0"/>
          <a:chExt cx="0" cy="0"/>
        </a:xfrm>
      </p:grpSpPr>
      <p:sp>
        <p:nvSpPr>
          <p:cNvPr id="194" name="Google Shape;194;g26585e5a41e_0_267"/>
          <p:cNvSpPr txBox="1"/>
          <p:nvPr/>
        </p:nvSpPr>
        <p:spPr>
          <a:xfrm>
            <a:off x="518664" y="635520"/>
            <a:ext cx="7112100" cy="845700"/>
          </a:xfrm>
          <a:prstGeom prst="rect">
            <a:avLst/>
          </a:prstGeom>
          <a:noFill/>
          <a:ln>
            <a:noFill/>
          </a:ln>
        </p:spPr>
        <p:txBody>
          <a:bodyPr spcFirstLastPara="1" wrap="square" lIns="91450" tIns="91450" rIns="91450" bIns="91450" anchor="t" anchorCtr="0">
            <a:noAutofit/>
          </a:bodyPr>
          <a:lstStyle/>
          <a:p>
            <a:pPr marL="0" lvl="0" indent="0" algn="l" rtl="0">
              <a:spcBef>
                <a:spcPts val="0"/>
              </a:spcBef>
              <a:spcAft>
                <a:spcPts val="0"/>
              </a:spcAft>
              <a:buNone/>
            </a:pPr>
            <a:r>
              <a:rPr lang="en-US" sz="2000" dirty="0">
                <a:solidFill>
                  <a:schemeClr val="dk1"/>
                </a:solidFill>
                <a:latin typeface="Plus Jakarta Sans Medium"/>
                <a:ea typeface="Plus Jakarta Sans Medium"/>
                <a:cs typeface="Plus Jakarta Sans Medium"/>
                <a:sym typeface="Plus Jakarta Sans Medium"/>
              </a:rPr>
              <a:t>HTML</a:t>
            </a:r>
            <a:endParaRPr sz="2000" dirty="0">
              <a:solidFill>
                <a:schemeClr val="dk1"/>
              </a:solidFill>
              <a:latin typeface="Plus Jakarta Sans Medium"/>
              <a:ea typeface="Plus Jakarta Sans Medium"/>
              <a:cs typeface="Plus Jakarta Sans Medium"/>
              <a:sym typeface="Plus Jakarta Sans Medium"/>
            </a:endParaRPr>
          </a:p>
          <a:p>
            <a:pPr marL="0" lvl="0" indent="0" algn="l" rtl="0">
              <a:spcBef>
                <a:spcPts val="0"/>
              </a:spcBef>
              <a:spcAft>
                <a:spcPts val="0"/>
              </a:spcAft>
              <a:buNone/>
            </a:pPr>
            <a:r>
              <a:rPr lang="en-US" sz="3600" b="1" dirty="0">
                <a:solidFill>
                  <a:srgbClr val="48A8C4"/>
                </a:solidFill>
                <a:latin typeface="Plus Jakarta Sans"/>
                <a:ea typeface="Plus Jakarta Sans"/>
                <a:cs typeface="Plus Jakarta Sans"/>
                <a:sym typeface="Plus Jakarta Sans"/>
              </a:rPr>
              <a:t>Code Structure</a:t>
            </a:r>
            <a:endParaRPr sz="3600" b="1" dirty="0">
              <a:solidFill>
                <a:srgbClr val="48A8C4"/>
              </a:solidFill>
              <a:latin typeface="Plus Jakarta Sans"/>
              <a:ea typeface="Plus Jakarta Sans"/>
              <a:cs typeface="Plus Jakarta Sans"/>
              <a:sym typeface="Plus Jakarta Sans"/>
            </a:endParaRPr>
          </a:p>
        </p:txBody>
      </p:sp>
      <p:pic>
        <p:nvPicPr>
          <p:cNvPr id="195" name="Google Shape;195;g26585e5a41e_0_267"/>
          <p:cNvPicPr preferRelativeResize="0"/>
          <p:nvPr/>
        </p:nvPicPr>
        <p:blipFill rotWithShape="1">
          <a:blip r:embed="rId3">
            <a:alphaModFix/>
          </a:blip>
          <a:srcRect/>
          <a:stretch/>
        </p:blipFill>
        <p:spPr>
          <a:xfrm>
            <a:off x="7630763" y="276049"/>
            <a:ext cx="1184604" cy="360062"/>
          </a:xfrm>
          <a:prstGeom prst="rect">
            <a:avLst/>
          </a:prstGeom>
          <a:noFill/>
          <a:ln>
            <a:noFill/>
          </a:ln>
        </p:spPr>
      </p:pic>
      <p:sp>
        <p:nvSpPr>
          <p:cNvPr id="196" name="Google Shape;196;g26585e5a41e_0_267"/>
          <p:cNvSpPr/>
          <p:nvPr/>
        </p:nvSpPr>
        <p:spPr>
          <a:xfrm>
            <a:off x="6118325" y="1259500"/>
            <a:ext cx="4460700" cy="4009500"/>
          </a:xfrm>
          <a:prstGeom prst="parallelogram">
            <a:avLst>
              <a:gd name="adj" fmla="val 25000"/>
            </a:avLst>
          </a:prstGeom>
          <a:solidFill>
            <a:srgbClr val="48A8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7" name="Google Shape;197;g26585e5a41e_0_267"/>
          <p:cNvSpPr/>
          <p:nvPr/>
        </p:nvSpPr>
        <p:spPr>
          <a:xfrm>
            <a:off x="5297525" y="3825500"/>
            <a:ext cx="3012300" cy="1443600"/>
          </a:xfrm>
          <a:prstGeom prst="parallelogram">
            <a:avLst>
              <a:gd name="adj" fmla="val 25000"/>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8" name="Google Shape;198;g26585e5a41e_0_267"/>
          <p:cNvSpPr/>
          <p:nvPr/>
        </p:nvSpPr>
        <p:spPr>
          <a:xfrm>
            <a:off x="6118325" y="3371000"/>
            <a:ext cx="1321500" cy="917100"/>
          </a:xfrm>
          <a:prstGeom prst="parallelogram">
            <a:avLst>
              <a:gd name="adj" fmla="val 25000"/>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3" name="Google Shape;300;p36">
            <a:extLst>
              <a:ext uri="{FF2B5EF4-FFF2-40B4-BE49-F238E27FC236}">
                <a16:creationId xmlns:a16="http://schemas.microsoft.com/office/drawing/2014/main" id="{616F8836-6267-CB36-3EA4-533F0ABE8968}"/>
              </a:ext>
            </a:extLst>
          </p:cNvPr>
          <p:cNvSpPr/>
          <p:nvPr/>
        </p:nvSpPr>
        <p:spPr>
          <a:xfrm>
            <a:off x="1311658" y="2690651"/>
            <a:ext cx="5661600" cy="433500"/>
          </a:xfrm>
          <a:prstGeom prst="rect">
            <a:avLst/>
          </a:prstGeom>
          <a:solidFill>
            <a:srgbClr val="E9ECEF"/>
          </a:solidFill>
          <a:ln>
            <a:noFill/>
          </a:ln>
        </p:spPr>
        <p:txBody>
          <a:bodyPr spcFirstLastPara="1" wrap="square" lIns="91400" tIns="91400" rIns="91400" bIns="914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800" dirty="0">
                <a:solidFill>
                  <a:schemeClr val="dk1"/>
                </a:solidFill>
                <a:latin typeface="Consolas"/>
                <a:ea typeface="Consolas"/>
                <a:cs typeface="Consolas"/>
                <a:sym typeface="Consolas"/>
              </a:rPr>
              <a:t>&lt;</a:t>
            </a:r>
            <a:r>
              <a:rPr lang="en" sz="1800" dirty="0">
                <a:solidFill>
                  <a:srgbClr val="000088"/>
                </a:solidFill>
                <a:latin typeface="Consolas"/>
                <a:ea typeface="Consolas"/>
                <a:cs typeface="Consolas"/>
                <a:sym typeface="Consolas"/>
              </a:rPr>
              <a:t>p</a:t>
            </a:r>
            <a:r>
              <a:rPr lang="en" sz="1800" dirty="0">
                <a:solidFill>
                  <a:schemeClr val="dk1"/>
                </a:solidFill>
                <a:latin typeface="Consolas"/>
                <a:ea typeface="Consolas"/>
                <a:cs typeface="Consolas"/>
                <a:sym typeface="Consolas"/>
              </a:rPr>
              <a:t>&gt;What is HyperText Markup Language?&lt;/</a:t>
            </a:r>
            <a:r>
              <a:rPr lang="en" sz="1800" dirty="0">
                <a:solidFill>
                  <a:srgbClr val="000088"/>
                </a:solidFill>
                <a:latin typeface="Consolas"/>
                <a:ea typeface="Consolas"/>
                <a:cs typeface="Consolas"/>
                <a:sym typeface="Consolas"/>
              </a:rPr>
              <a:t>p</a:t>
            </a:r>
            <a:r>
              <a:rPr lang="en" sz="1800" dirty="0">
                <a:solidFill>
                  <a:schemeClr val="dk1"/>
                </a:solidFill>
                <a:latin typeface="Consolas"/>
                <a:ea typeface="Consolas"/>
                <a:cs typeface="Consolas"/>
                <a:sym typeface="Consolas"/>
              </a:rPr>
              <a:t>&gt;</a:t>
            </a:r>
            <a:endParaRPr sz="1800" dirty="0"/>
          </a:p>
        </p:txBody>
      </p:sp>
      <p:sp>
        <p:nvSpPr>
          <p:cNvPr id="24" name="Google Shape;301;p36">
            <a:extLst>
              <a:ext uri="{FF2B5EF4-FFF2-40B4-BE49-F238E27FC236}">
                <a16:creationId xmlns:a16="http://schemas.microsoft.com/office/drawing/2014/main" id="{CD7B3E47-6895-411B-1E7C-3A8D69849B99}"/>
              </a:ext>
            </a:extLst>
          </p:cNvPr>
          <p:cNvSpPr txBox="1"/>
          <p:nvPr/>
        </p:nvSpPr>
        <p:spPr>
          <a:xfrm>
            <a:off x="3660453" y="1544527"/>
            <a:ext cx="966900" cy="400200"/>
          </a:xfrm>
          <a:prstGeom prst="rect">
            <a:avLst/>
          </a:prstGeom>
          <a:noFill/>
          <a:ln>
            <a:noFill/>
          </a:ln>
        </p:spPr>
        <p:txBody>
          <a:bodyPr spcFirstLastPara="1" wrap="square" lIns="91400" tIns="91400" rIns="91400" bIns="91400" anchor="t" anchorCtr="0">
            <a:spAutoFit/>
          </a:bodyPr>
          <a:lstStyle/>
          <a:p>
            <a:pPr marL="12700" lvl="0" indent="0" algn="ctr" rtl="0">
              <a:lnSpc>
                <a:spcPct val="116599"/>
              </a:lnSpc>
              <a:spcBef>
                <a:spcPts val="0"/>
              </a:spcBef>
              <a:spcAft>
                <a:spcPts val="0"/>
              </a:spcAft>
              <a:buClr>
                <a:schemeClr val="dk1"/>
              </a:buClr>
              <a:buSzPts val="1100"/>
              <a:buFont typeface="Arial"/>
              <a:buNone/>
            </a:pPr>
            <a:r>
              <a:rPr lang="en" sz="1400" b="1" dirty="0">
                <a:solidFill>
                  <a:srgbClr val="344767"/>
                </a:solidFill>
                <a:latin typeface="Trebuchet MS"/>
                <a:ea typeface="Trebuchet MS"/>
                <a:cs typeface="Trebuchet MS"/>
                <a:sym typeface="Trebuchet MS"/>
              </a:rPr>
              <a:t>Element</a:t>
            </a:r>
            <a:endParaRPr sz="1400" b="1" dirty="0">
              <a:latin typeface="Trebuchet MS"/>
              <a:ea typeface="Trebuchet MS"/>
              <a:cs typeface="Trebuchet MS"/>
              <a:sym typeface="Trebuchet MS"/>
            </a:endParaRPr>
          </a:p>
        </p:txBody>
      </p:sp>
      <p:cxnSp>
        <p:nvCxnSpPr>
          <p:cNvPr id="25" name="Google Shape;302;p36">
            <a:extLst>
              <a:ext uri="{FF2B5EF4-FFF2-40B4-BE49-F238E27FC236}">
                <a16:creationId xmlns:a16="http://schemas.microsoft.com/office/drawing/2014/main" id="{0D79B38A-B905-1B3C-0F33-E6180FA0D914}"/>
              </a:ext>
            </a:extLst>
          </p:cNvPr>
          <p:cNvCxnSpPr>
            <a:cxnSpLocks/>
          </p:cNvCxnSpPr>
          <p:nvPr/>
        </p:nvCxnSpPr>
        <p:spPr>
          <a:xfrm rot="10800000">
            <a:off x="1590960" y="2616080"/>
            <a:ext cx="0" cy="142800"/>
          </a:xfrm>
          <a:prstGeom prst="straightConnector1">
            <a:avLst/>
          </a:prstGeom>
          <a:noFill/>
          <a:ln w="9525" cap="flat" cmpd="sng">
            <a:solidFill>
              <a:srgbClr val="E9775B"/>
            </a:solidFill>
            <a:prstDash val="solid"/>
            <a:round/>
            <a:headEnd type="none" w="med" len="med"/>
            <a:tailEnd type="none" w="med" len="med"/>
          </a:ln>
        </p:spPr>
      </p:cxnSp>
      <p:cxnSp>
        <p:nvCxnSpPr>
          <p:cNvPr id="26" name="Google Shape;303;p36">
            <a:extLst>
              <a:ext uri="{FF2B5EF4-FFF2-40B4-BE49-F238E27FC236}">
                <a16:creationId xmlns:a16="http://schemas.microsoft.com/office/drawing/2014/main" id="{98C7970D-B601-F8E0-F56D-36FE36032342}"/>
              </a:ext>
            </a:extLst>
          </p:cNvPr>
          <p:cNvCxnSpPr>
            <a:cxnSpLocks/>
          </p:cNvCxnSpPr>
          <p:nvPr/>
        </p:nvCxnSpPr>
        <p:spPr>
          <a:xfrm>
            <a:off x="1590960" y="2615999"/>
            <a:ext cx="5106000" cy="0"/>
          </a:xfrm>
          <a:prstGeom prst="straightConnector1">
            <a:avLst/>
          </a:prstGeom>
          <a:noFill/>
          <a:ln w="9525" cap="flat" cmpd="sng">
            <a:solidFill>
              <a:srgbClr val="E9775B"/>
            </a:solidFill>
            <a:prstDash val="solid"/>
            <a:round/>
            <a:headEnd type="none" w="med" len="med"/>
            <a:tailEnd type="none" w="med" len="med"/>
          </a:ln>
        </p:spPr>
      </p:cxnSp>
      <p:cxnSp>
        <p:nvCxnSpPr>
          <p:cNvPr id="27" name="Google Shape;304;p36">
            <a:extLst>
              <a:ext uri="{FF2B5EF4-FFF2-40B4-BE49-F238E27FC236}">
                <a16:creationId xmlns:a16="http://schemas.microsoft.com/office/drawing/2014/main" id="{7337486F-F1CD-0B9F-D7E8-6069686D4E07}"/>
              </a:ext>
            </a:extLst>
          </p:cNvPr>
          <p:cNvCxnSpPr>
            <a:stCxn id="24" idx="2"/>
          </p:cNvCxnSpPr>
          <p:nvPr/>
        </p:nvCxnSpPr>
        <p:spPr>
          <a:xfrm>
            <a:off x="4143903" y="1944727"/>
            <a:ext cx="0" cy="671400"/>
          </a:xfrm>
          <a:prstGeom prst="straightConnector1">
            <a:avLst/>
          </a:prstGeom>
          <a:noFill/>
          <a:ln w="9525" cap="flat" cmpd="sng">
            <a:solidFill>
              <a:srgbClr val="E9775B"/>
            </a:solidFill>
            <a:prstDash val="solid"/>
            <a:round/>
            <a:headEnd type="triangle" w="med" len="med"/>
            <a:tailEnd type="none" w="med" len="med"/>
          </a:ln>
        </p:spPr>
      </p:cxnSp>
      <p:cxnSp>
        <p:nvCxnSpPr>
          <p:cNvPr id="28" name="Google Shape;305;p36">
            <a:extLst>
              <a:ext uri="{FF2B5EF4-FFF2-40B4-BE49-F238E27FC236}">
                <a16:creationId xmlns:a16="http://schemas.microsoft.com/office/drawing/2014/main" id="{0BAAC978-0583-C708-FDBF-DE282B50A65A}"/>
              </a:ext>
            </a:extLst>
          </p:cNvPr>
          <p:cNvCxnSpPr>
            <a:cxnSpLocks/>
          </p:cNvCxnSpPr>
          <p:nvPr/>
        </p:nvCxnSpPr>
        <p:spPr>
          <a:xfrm rot="10800000">
            <a:off x="6696980" y="2615955"/>
            <a:ext cx="0" cy="142800"/>
          </a:xfrm>
          <a:prstGeom prst="straightConnector1">
            <a:avLst/>
          </a:prstGeom>
          <a:noFill/>
          <a:ln w="9525" cap="flat" cmpd="sng">
            <a:solidFill>
              <a:srgbClr val="E9775B"/>
            </a:solidFill>
            <a:prstDash val="solid"/>
            <a:round/>
            <a:headEnd type="none" w="med" len="med"/>
            <a:tailEnd type="none" w="med" len="med"/>
          </a:ln>
        </p:spPr>
      </p:cxnSp>
      <p:cxnSp>
        <p:nvCxnSpPr>
          <p:cNvPr id="29" name="Google Shape;306;p36">
            <a:extLst>
              <a:ext uri="{FF2B5EF4-FFF2-40B4-BE49-F238E27FC236}">
                <a16:creationId xmlns:a16="http://schemas.microsoft.com/office/drawing/2014/main" id="{78F31EE5-22DE-D296-A6EE-92438977D095}"/>
              </a:ext>
            </a:extLst>
          </p:cNvPr>
          <p:cNvCxnSpPr>
            <a:cxnSpLocks/>
          </p:cNvCxnSpPr>
          <p:nvPr/>
        </p:nvCxnSpPr>
        <p:spPr>
          <a:xfrm rot="10800000">
            <a:off x="1590960" y="3068455"/>
            <a:ext cx="0" cy="142800"/>
          </a:xfrm>
          <a:prstGeom prst="straightConnector1">
            <a:avLst/>
          </a:prstGeom>
          <a:noFill/>
          <a:ln w="9525" cap="flat" cmpd="sng">
            <a:solidFill>
              <a:srgbClr val="E9775B"/>
            </a:solidFill>
            <a:prstDash val="solid"/>
            <a:round/>
            <a:headEnd type="none" w="med" len="med"/>
            <a:tailEnd type="none" w="med" len="med"/>
          </a:ln>
        </p:spPr>
      </p:cxnSp>
      <p:cxnSp>
        <p:nvCxnSpPr>
          <p:cNvPr id="30" name="Google Shape;307;p36">
            <a:extLst>
              <a:ext uri="{FF2B5EF4-FFF2-40B4-BE49-F238E27FC236}">
                <a16:creationId xmlns:a16="http://schemas.microsoft.com/office/drawing/2014/main" id="{AE2F7E72-17E3-8014-139B-CAC557E6E0FD}"/>
              </a:ext>
            </a:extLst>
          </p:cNvPr>
          <p:cNvCxnSpPr>
            <a:cxnSpLocks/>
          </p:cNvCxnSpPr>
          <p:nvPr/>
        </p:nvCxnSpPr>
        <p:spPr>
          <a:xfrm rot="10800000">
            <a:off x="1919553" y="3068455"/>
            <a:ext cx="0" cy="142800"/>
          </a:xfrm>
          <a:prstGeom prst="straightConnector1">
            <a:avLst/>
          </a:prstGeom>
          <a:noFill/>
          <a:ln w="9525" cap="flat" cmpd="sng">
            <a:solidFill>
              <a:srgbClr val="E9775B"/>
            </a:solidFill>
            <a:prstDash val="solid"/>
            <a:round/>
            <a:headEnd type="none" w="med" len="med"/>
            <a:tailEnd type="none" w="med" len="med"/>
          </a:ln>
        </p:spPr>
      </p:cxnSp>
      <p:cxnSp>
        <p:nvCxnSpPr>
          <p:cNvPr id="31" name="Google Shape;308;p36">
            <a:extLst>
              <a:ext uri="{FF2B5EF4-FFF2-40B4-BE49-F238E27FC236}">
                <a16:creationId xmlns:a16="http://schemas.microsoft.com/office/drawing/2014/main" id="{05EDB772-9A03-656D-C423-2BD48FDBF9EF}"/>
              </a:ext>
            </a:extLst>
          </p:cNvPr>
          <p:cNvCxnSpPr>
            <a:cxnSpLocks/>
          </p:cNvCxnSpPr>
          <p:nvPr/>
        </p:nvCxnSpPr>
        <p:spPr>
          <a:xfrm>
            <a:off x="1590735" y="3206532"/>
            <a:ext cx="333600" cy="0"/>
          </a:xfrm>
          <a:prstGeom prst="straightConnector1">
            <a:avLst/>
          </a:prstGeom>
          <a:noFill/>
          <a:ln w="9525" cap="flat" cmpd="sng">
            <a:solidFill>
              <a:srgbClr val="F08B33"/>
            </a:solidFill>
            <a:prstDash val="solid"/>
            <a:round/>
            <a:headEnd type="none" w="med" len="med"/>
            <a:tailEnd type="none" w="med" len="med"/>
          </a:ln>
        </p:spPr>
      </p:cxnSp>
      <p:sp>
        <p:nvSpPr>
          <p:cNvPr id="192" name="Google Shape;309;p36">
            <a:extLst>
              <a:ext uri="{FF2B5EF4-FFF2-40B4-BE49-F238E27FC236}">
                <a16:creationId xmlns:a16="http://schemas.microsoft.com/office/drawing/2014/main" id="{3FDB4D6B-77E2-2AA0-FEF9-2D52C69FC4D9}"/>
              </a:ext>
            </a:extLst>
          </p:cNvPr>
          <p:cNvSpPr txBox="1"/>
          <p:nvPr/>
        </p:nvSpPr>
        <p:spPr>
          <a:xfrm>
            <a:off x="10140" y="3771618"/>
            <a:ext cx="2283900" cy="902700"/>
          </a:xfrm>
          <a:prstGeom prst="rect">
            <a:avLst/>
          </a:prstGeom>
          <a:noFill/>
          <a:ln>
            <a:noFill/>
          </a:ln>
        </p:spPr>
        <p:txBody>
          <a:bodyPr spcFirstLastPara="1" wrap="square" lIns="91400" tIns="91400" rIns="91400" bIns="91400" anchor="t" anchorCtr="0">
            <a:spAutoFit/>
          </a:bodyPr>
          <a:lstStyle/>
          <a:p>
            <a:pPr marL="12700" lvl="0" indent="0" algn="l" rtl="0">
              <a:lnSpc>
                <a:spcPct val="116599"/>
              </a:lnSpc>
              <a:spcBef>
                <a:spcPts val="0"/>
              </a:spcBef>
              <a:spcAft>
                <a:spcPts val="0"/>
              </a:spcAft>
              <a:buNone/>
            </a:pPr>
            <a:r>
              <a:rPr lang="en" sz="1400" b="1" dirty="0">
                <a:solidFill>
                  <a:srgbClr val="344767"/>
                </a:solidFill>
                <a:latin typeface="Trebuchet MS"/>
                <a:ea typeface="Trebuchet MS"/>
                <a:cs typeface="Trebuchet MS"/>
                <a:sym typeface="Trebuchet MS"/>
              </a:rPr>
              <a:t>Opening tag</a:t>
            </a:r>
            <a:r>
              <a:rPr lang="en" sz="1400" dirty="0">
                <a:solidFill>
                  <a:srgbClr val="344767"/>
                </a:solidFill>
                <a:latin typeface="Trebuchet MS"/>
                <a:ea typeface="Trebuchet MS"/>
                <a:cs typeface="Trebuchet MS"/>
                <a:sym typeface="Trebuchet MS"/>
              </a:rPr>
              <a:t>: Name of the element, wrapped in &lt; and &gt;</a:t>
            </a:r>
            <a:endParaRPr sz="1400" dirty="0">
              <a:latin typeface="Trebuchet MS"/>
              <a:ea typeface="Trebuchet MS"/>
              <a:cs typeface="Trebuchet MS"/>
              <a:sym typeface="Trebuchet MS"/>
            </a:endParaRPr>
          </a:p>
        </p:txBody>
      </p:sp>
      <p:cxnSp>
        <p:nvCxnSpPr>
          <p:cNvPr id="199" name="Google Shape;310;p36">
            <a:extLst>
              <a:ext uri="{FF2B5EF4-FFF2-40B4-BE49-F238E27FC236}">
                <a16:creationId xmlns:a16="http://schemas.microsoft.com/office/drawing/2014/main" id="{E5DB476B-F1A9-57C5-E894-E46B20E4EC95}"/>
              </a:ext>
            </a:extLst>
          </p:cNvPr>
          <p:cNvCxnSpPr>
            <a:endCxn id="192" idx="0"/>
          </p:cNvCxnSpPr>
          <p:nvPr/>
        </p:nvCxnSpPr>
        <p:spPr>
          <a:xfrm rot="5400000">
            <a:off x="1144440" y="3024168"/>
            <a:ext cx="755100" cy="739800"/>
          </a:xfrm>
          <a:prstGeom prst="curvedConnector3">
            <a:avLst>
              <a:gd name="adj1" fmla="val 50000"/>
            </a:avLst>
          </a:prstGeom>
          <a:noFill/>
          <a:ln w="9525" cap="flat" cmpd="sng">
            <a:solidFill>
              <a:srgbClr val="F08B33"/>
            </a:solidFill>
            <a:prstDash val="solid"/>
            <a:round/>
            <a:headEnd type="none" w="med" len="med"/>
            <a:tailEnd type="triangle" w="med" len="med"/>
          </a:ln>
        </p:spPr>
      </p:cxnSp>
      <p:cxnSp>
        <p:nvCxnSpPr>
          <p:cNvPr id="200" name="Google Shape;311;p36">
            <a:extLst>
              <a:ext uri="{FF2B5EF4-FFF2-40B4-BE49-F238E27FC236}">
                <a16:creationId xmlns:a16="http://schemas.microsoft.com/office/drawing/2014/main" id="{2CAD1D24-DDC7-BA2D-EE94-FCF539CEFE98}"/>
              </a:ext>
            </a:extLst>
          </p:cNvPr>
          <p:cNvCxnSpPr>
            <a:cxnSpLocks/>
          </p:cNvCxnSpPr>
          <p:nvPr/>
        </p:nvCxnSpPr>
        <p:spPr>
          <a:xfrm rot="10800000">
            <a:off x="1962371" y="3068455"/>
            <a:ext cx="0" cy="142800"/>
          </a:xfrm>
          <a:prstGeom prst="straightConnector1">
            <a:avLst/>
          </a:prstGeom>
          <a:noFill/>
          <a:ln w="9525" cap="flat" cmpd="sng">
            <a:solidFill>
              <a:srgbClr val="E9775B"/>
            </a:solidFill>
            <a:prstDash val="solid"/>
            <a:round/>
            <a:headEnd type="none" w="med" len="med"/>
            <a:tailEnd type="none" w="med" len="med"/>
          </a:ln>
        </p:spPr>
      </p:cxnSp>
      <p:cxnSp>
        <p:nvCxnSpPr>
          <p:cNvPr id="201" name="Google Shape;312;p36">
            <a:extLst>
              <a:ext uri="{FF2B5EF4-FFF2-40B4-BE49-F238E27FC236}">
                <a16:creationId xmlns:a16="http://schemas.microsoft.com/office/drawing/2014/main" id="{53C7CA6B-478D-1DE7-8DAB-A3F8F3FE4BC4}"/>
              </a:ext>
            </a:extLst>
          </p:cNvPr>
          <p:cNvCxnSpPr>
            <a:cxnSpLocks/>
          </p:cNvCxnSpPr>
          <p:nvPr/>
        </p:nvCxnSpPr>
        <p:spPr>
          <a:xfrm rot="10800000">
            <a:off x="6177720" y="3068455"/>
            <a:ext cx="0" cy="142800"/>
          </a:xfrm>
          <a:prstGeom prst="straightConnector1">
            <a:avLst/>
          </a:prstGeom>
          <a:noFill/>
          <a:ln w="9525" cap="flat" cmpd="sng">
            <a:solidFill>
              <a:srgbClr val="E9775B"/>
            </a:solidFill>
            <a:prstDash val="solid"/>
            <a:round/>
            <a:headEnd type="none" w="med" len="med"/>
            <a:tailEnd type="none" w="med" len="med"/>
          </a:ln>
        </p:spPr>
      </p:cxnSp>
      <p:cxnSp>
        <p:nvCxnSpPr>
          <p:cNvPr id="202" name="Google Shape;313;p36">
            <a:extLst>
              <a:ext uri="{FF2B5EF4-FFF2-40B4-BE49-F238E27FC236}">
                <a16:creationId xmlns:a16="http://schemas.microsoft.com/office/drawing/2014/main" id="{E67DAB73-4779-A801-6FBC-53A234B5FB07}"/>
              </a:ext>
            </a:extLst>
          </p:cNvPr>
          <p:cNvCxnSpPr>
            <a:cxnSpLocks/>
          </p:cNvCxnSpPr>
          <p:nvPr/>
        </p:nvCxnSpPr>
        <p:spPr>
          <a:xfrm>
            <a:off x="1962246" y="3206532"/>
            <a:ext cx="4215600" cy="0"/>
          </a:xfrm>
          <a:prstGeom prst="straightConnector1">
            <a:avLst/>
          </a:prstGeom>
          <a:noFill/>
          <a:ln w="9525" cap="flat" cmpd="sng">
            <a:solidFill>
              <a:srgbClr val="E9775B"/>
            </a:solidFill>
            <a:prstDash val="solid"/>
            <a:round/>
            <a:headEnd type="none" w="med" len="med"/>
            <a:tailEnd type="none" w="med" len="med"/>
          </a:ln>
        </p:spPr>
      </p:cxnSp>
      <p:sp>
        <p:nvSpPr>
          <p:cNvPr id="203" name="Google Shape;314;p36">
            <a:extLst>
              <a:ext uri="{FF2B5EF4-FFF2-40B4-BE49-F238E27FC236}">
                <a16:creationId xmlns:a16="http://schemas.microsoft.com/office/drawing/2014/main" id="{8E48FC0C-01FD-CBB0-5FC6-01470DC02CEC}"/>
              </a:ext>
            </a:extLst>
          </p:cNvPr>
          <p:cNvSpPr txBox="1"/>
          <p:nvPr/>
        </p:nvSpPr>
        <p:spPr>
          <a:xfrm>
            <a:off x="2241761" y="3578651"/>
            <a:ext cx="3365700" cy="1153800"/>
          </a:xfrm>
          <a:prstGeom prst="rect">
            <a:avLst/>
          </a:prstGeom>
          <a:noFill/>
          <a:ln>
            <a:noFill/>
          </a:ln>
        </p:spPr>
        <p:txBody>
          <a:bodyPr spcFirstLastPara="1" wrap="square" lIns="91400" tIns="91400" rIns="91400" bIns="91400" anchor="t" anchorCtr="0">
            <a:spAutoFit/>
          </a:bodyPr>
          <a:lstStyle/>
          <a:p>
            <a:pPr marL="12700" lvl="0" indent="0" algn="l" rtl="0">
              <a:lnSpc>
                <a:spcPct val="116599"/>
              </a:lnSpc>
              <a:spcBef>
                <a:spcPts val="0"/>
              </a:spcBef>
              <a:spcAft>
                <a:spcPts val="0"/>
              </a:spcAft>
              <a:buNone/>
            </a:pPr>
            <a:r>
              <a:rPr lang="en" sz="1400" b="1" dirty="0">
                <a:solidFill>
                  <a:srgbClr val="344767"/>
                </a:solidFill>
                <a:latin typeface="Trebuchet MS"/>
                <a:ea typeface="Trebuchet MS"/>
                <a:cs typeface="Trebuchet MS"/>
                <a:sym typeface="Trebuchet MS"/>
              </a:rPr>
              <a:t>Content</a:t>
            </a:r>
            <a:r>
              <a:rPr lang="en" sz="1400" dirty="0">
                <a:solidFill>
                  <a:srgbClr val="344767"/>
                </a:solidFill>
                <a:latin typeface="Trebuchet MS"/>
                <a:ea typeface="Trebuchet MS"/>
                <a:cs typeface="Trebuchet MS"/>
                <a:sym typeface="Trebuchet MS"/>
              </a:rPr>
              <a:t>: Content of the element, in this example text. But it might be another element (child element). Some elements have no content (e.g. </a:t>
            </a:r>
            <a:r>
              <a:rPr lang="en" sz="1200" dirty="0">
                <a:solidFill>
                  <a:srgbClr val="37474F"/>
                </a:solidFill>
                <a:latin typeface="Roboto Mono"/>
                <a:ea typeface="Roboto Mono"/>
                <a:cs typeface="Roboto Mono"/>
                <a:sym typeface="Roboto Mono"/>
              </a:rPr>
              <a:t>&lt;</a:t>
            </a:r>
            <a:r>
              <a:rPr lang="en" sz="1200" dirty="0">
                <a:solidFill>
                  <a:srgbClr val="3F51B5"/>
                </a:solidFill>
                <a:latin typeface="Roboto Mono"/>
                <a:ea typeface="Roboto Mono"/>
                <a:cs typeface="Roboto Mono"/>
                <a:sym typeface="Roboto Mono"/>
              </a:rPr>
              <a:t>img</a:t>
            </a:r>
            <a:r>
              <a:rPr lang="en" sz="1200" dirty="0">
                <a:solidFill>
                  <a:srgbClr val="37474F"/>
                </a:solidFill>
                <a:latin typeface="Roboto Mono"/>
                <a:ea typeface="Roboto Mono"/>
                <a:cs typeface="Roboto Mono"/>
                <a:sym typeface="Roboto Mono"/>
              </a:rPr>
              <a:t>&gt;</a:t>
            </a:r>
            <a:r>
              <a:rPr lang="en" sz="1400" dirty="0">
                <a:solidFill>
                  <a:srgbClr val="344767"/>
                </a:solidFill>
                <a:latin typeface="Trebuchet MS"/>
                <a:ea typeface="Trebuchet MS"/>
                <a:cs typeface="Trebuchet MS"/>
                <a:sym typeface="Trebuchet MS"/>
              </a:rPr>
              <a:t>)</a:t>
            </a:r>
            <a:endParaRPr sz="1400" dirty="0">
              <a:latin typeface="Trebuchet MS"/>
              <a:ea typeface="Trebuchet MS"/>
              <a:cs typeface="Trebuchet MS"/>
              <a:sym typeface="Trebuchet MS"/>
            </a:endParaRPr>
          </a:p>
        </p:txBody>
      </p:sp>
      <p:cxnSp>
        <p:nvCxnSpPr>
          <p:cNvPr id="204" name="Google Shape;315;p36">
            <a:extLst>
              <a:ext uri="{FF2B5EF4-FFF2-40B4-BE49-F238E27FC236}">
                <a16:creationId xmlns:a16="http://schemas.microsoft.com/office/drawing/2014/main" id="{245371E4-3A4F-160A-A4CD-60A70DBA78CE}"/>
              </a:ext>
            </a:extLst>
          </p:cNvPr>
          <p:cNvCxnSpPr>
            <a:stCxn id="203" idx="0"/>
          </p:cNvCxnSpPr>
          <p:nvPr/>
        </p:nvCxnSpPr>
        <p:spPr>
          <a:xfrm rot="10800000">
            <a:off x="3924611" y="3222551"/>
            <a:ext cx="0" cy="356100"/>
          </a:xfrm>
          <a:prstGeom prst="straightConnector1">
            <a:avLst/>
          </a:prstGeom>
          <a:noFill/>
          <a:ln w="9525" cap="flat" cmpd="sng">
            <a:solidFill>
              <a:srgbClr val="F08B33"/>
            </a:solidFill>
            <a:prstDash val="solid"/>
            <a:round/>
            <a:headEnd type="triangle" w="med" len="med"/>
            <a:tailEnd type="none" w="med" len="med"/>
          </a:ln>
        </p:spPr>
      </p:cxnSp>
      <p:cxnSp>
        <p:nvCxnSpPr>
          <p:cNvPr id="205" name="Google Shape;316;p36">
            <a:extLst>
              <a:ext uri="{FF2B5EF4-FFF2-40B4-BE49-F238E27FC236}">
                <a16:creationId xmlns:a16="http://schemas.microsoft.com/office/drawing/2014/main" id="{90F9D7A5-C222-AA7B-EA72-015832B93F03}"/>
              </a:ext>
            </a:extLst>
          </p:cNvPr>
          <p:cNvCxnSpPr>
            <a:cxnSpLocks/>
          </p:cNvCxnSpPr>
          <p:nvPr/>
        </p:nvCxnSpPr>
        <p:spPr>
          <a:xfrm rot="10800000">
            <a:off x="6258781" y="3068455"/>
            <a:ext cx="0" cy="142800"/>
          </a:xfrm>
          <a:prstGeom prst="straightConnector1">
            <a:avLst/>
          </a:prstGeom>
          <a:noFill/>
          <a:ln w="9525" cap="flat" cmpd="sng">
            <a:solidFill>
              <a:srgbClr val="E9775B"/>
            </a:solidFill>
            <a:prstDash val="solid"/>
            <a:round/>
            <a:headEnd type="none" w="med" len="med"/>
            <a:tailEnd type="none" w="med" len="med"/>
          </a:ln>
        </p:spPr>
      </p:cxnSp>
      <p:cxnSp>
        <p:nvCxnSpPr>
          <p:cNvPr id="206" name="Google Shape;317;p36">
            <a:extLst>
              <a:ext uri="{FF2B5EF4-FFF2-40B4-BE49-F238E27FC236}">
                <a16:creationId xmlns:a16="http://schemas.microsoft.com/office/drawing/2014/main" id="{7DB8357F-073C-4DC1-8539-DEC9236C6242}"/>
              </a:ext>
            </a:extLst>
          </p:cNvPr>
          <p:cNvCxnSpPr>
            <a:cxnSpLocks/>
          </p:cNvCxnSpPr>
          <p:nvPr/>
        </p:nvCxnSpPr>
        <p:spPr>
          <a:xfrm rot="10800000">
            <a:off x="6696980" y="3068455"/>
            <a:ext cx="0" cy="142800"/>
          </a:xfrm>
          <a:prstGeom prst="straightConnector1">
            <a:avLst/>
          </a:prstGeom>
          <a:noFill/>
          <a:ln w="9525" cap="flat" cmpd="sng">
            <a:solidFill>
              <a:srgbClr val="E9775B"/>
            </a:solidFill>
            <a:prstDash val="solid"/>
            <a:round/>
            <a:headEnd type="none" w="med" len="med"/>
            <a:tailEnd type="none" w="med" len="med"/>
          </a:ln>
        </p:spPr>
      </p:cxnSp>
      <p:cxnSp>
        <p:nvCxnSpPr>
          <p:cNvPr id="207" name="Google Shape;318;p36">
            <a:extLst>
              <a:ext uri="{FF2B5EF4-FFF2-40B4-BE49-F238E27FC236}">
                <a16:creationId xmlns:a16="http://schemas.microsoft.com/office/drawing/2014/main" id="{900E217F-DB50-1544-3C0B-6FCBA3291B73}"/>
              </a:ext>
            </a:extLst>
          </p:cNvPr>
          <p:cNvCxnSpPr>
            <a:cxnSpLocks/>
          </p:cNvCxnSpPr>
          <p:nvPr/>
        </p:nvCxnSpPr>
        <p:spPr>
          <a:xfrm>
            <a:off x="6258556" y="3206532"/>
            <a:ext cx="443100" cy="0"/>
          </a:xfrm>
          <a:prstGeom prst="straightConnector1">
            <a:avLst/>
          </a:prstGeom>
          <a:noFill/>
          <a:ln w="9525" cap="flat" cmpd="sng">
            <a:solidFill>
              <a:srgbClr val="F08B33"/>
            </a:solidFill>
            <a:prstDash val="solid"/>
            <a:round/>
            <a:headEnd type="none" w="med" len="med"/>
            <a:tailEnd type="none" w="med" len="med"/>
          </a:ln>
        </p:spPr>
      </p:cxnSp>
      <p:sp>
        <p:nvSpPr>
          <p:cNvPr id="208" name="Google Shape;319;p36">
            <a:extLst>
              <a:ext uri="{FF2B5EF4-FFF2-40B4-BE49-F238E27FC236}">
                <a16:creationId xmlns:a16="http://schemas.microsoft.com/office/drawing/2014/main" id="{872525CA-565B-4A52-52F2-625D2229F096}"/>
              </a:ext>
            </a:extLst>
          </p:cNvPr>
          <p:cNvSpPr txBox="1"/>
          <p:nvPr/>
        </p:nvSpPr>
        <p:spPr>
          <a:xfrm>
            <a:off x="4797216" y="1322272"/>
            <a:ext cx="2283900" cy="1153800"/>
          </a:xfrm>
          <a:prstGeom prst="rect">
            <a:avLst/>
          </a:prstGeom>
          <a:noFill/>
          <a:ln>
            <a:noFill/>
          </a:ln>
        </p:spPr>
        <p:txBody>
          <a:bodyPr spcFirstLastPara="1" wrap="square" lIns="91400" tIns="91400" rIns="91400" bIns="91400" anchor="t" anchorCtr="0">
            <a:spAutoFit/>
          </a:bodyPr>
          <a:lstStyle/>
          <a:p>
            <a:pPr marL="12700" lvl="0" indent="0" algn="l" rtl="0">
              <a:lnSpc>
                <a:spcPct val="116599"/>
              </a:lnSpc>
              <a:spcBef>
                <a:spcPts val="0"/>
              </a:spcBef>
              <a:spcAft>
                <a:spcPts val="0"/>
              </a:spcAft>
              <a:buNone/>
            </a:pPr>
            <a:r>
              <a:rPr lang="en" sz="1400" b="1" dirty="0">
                <a:solidFill>
                  <a:srgbClr val="344767"/>
                </a:solidFill>
                <a:latin typeface="Trebuchet MS"/>
                <a:ea typeface="Trebuchet MS"/>
                <a:cs typeface="Trebuchet MS"/>
                <a:sym typeface="Trebuchet MS"/>
              </a:rPr>
              <a:t>Closing tag</a:t>
            </a:r>
            <a:r>
              <a:rPr lang="en" sz="1400" dirty="0">
                <a:solidFill>
                  <a:srgbClr val="344767"/>
                </a:solidFill>
                <a:latin typeface="Trebuchet MS"/>
                <a:ea typeface="Trebuchet MS"/>
                <a:cs typeface="Trebuchet MS"/>
                <a:sym typeface="Trebuchet MS"/>
              </a:rPr>
              <a:t>: Same as opening tag, but with a /. When element has no content, it’s omitted</a:t>
            </a:r>
            <a:endParaRPr sz="1400" dirty="0">
              <a:latin typeface="Trebuchet MS"/>
              <a:ea typeface="Trebuchet MS"/>
              <a:cs typeface="Trebuchet MS"/>
              <a:sym typeface="Trebuchet MS"/>
            </a:endParaRPr>
          </a:p>
        </p:txBody>
      </p:sp>
      <p:cxnSp>
        <p:nvCxnSpPr>
          <p:cNvPr id="209" name="Google Shape;320;p36">
            <a:extLst>
              <a:ext uri="{FF2B5EF4-FFF2-40B4-BE49-F238E27FC236}">
                <a16:creationId xmlns:a16="http://schemas.microsoft.com/office/drawing/2014/main" id="{E92F67B9-5250-FDFF-E25C-AD32E501B42B}"/>
              </a:ext>
            </a:extLst>
          </p:cNvPr>
          <p:cNvCxnSpPr>
            <a:cxnSpLocks/>
            <a:endCxn id="208" idx="2"/>
          </p:cNvCxnSpPr>
          <p:nvPr/>
        </p:nvCxnSpPr>
        <p:spPr>
          <a:xfrm rot="10800000">
            <a:off x="5939167" y="2476073"/>
            <a:ext cx="481537" cy="475597"/>
          </a:xfrm>
          <a:prstGeom prst="curvedConnector2">
            <a:avLst/>
          </a:prstGeom>
          <a:noFill/>
          <a:ln w="9525" cap="flat" cmpd="sng">
            <a:solidFill>
              <a:srgbClr val="F08B33"/>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10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childTnLst>
                                </p:cTn>
                              </p:par>
                              <p:par>
                                <p:cTn id="32" presetID="10" presetClass="entr" presetSubtype="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1000"/>
                                        <p:tgtEl>
                                          <p:spTgt spid="31"/>
                                        </p:tgtEl>
                                      </p:cBhvr>
                                    </p:animEffect>
                                  </p:childTnLst>
                                </p:cTn>
                              </p:par>
                              <p:par>
                                <p:cTn id="35" presetID="10" presetClass="entr" presetSubtype="0" fill="hold" nodeType="withEffect">
                                  <p:stCondLst>
                                    <p:cond delay="0"/>
                                  </p:stCondLst>
                                  <p:childTnLst>
                                    <p:set>
                                      <p:cBhvr>
                                        <p:cTn id="36" dur="1" fill="hold">
                                          <p:stCondLst>
                                            <p:cond delay="0"/>
                                          </p:stCondLst>
                                        </p:cTn>
                                        <p:tgtEl>
                                          <p:spTgt spid="199"/>
                                        </p:tgtEl>
                                        <p:attrNameLst>
                                          <p:attrName>style.visibility</p:attrName>
                                        </p:attrNameLst>
                                      </p:cBhvr>
                                      <p:to>
                                        <p:strVal val="visible"/>
                                      </p:to>
                                    </p:set>
                                    <p:animEffect transition="in" filter="fade">
                                      <p:cBhvr>
                                        <p:cTn id="37" dur="1000"/>
                                        <p:tgtEl>
                                          <p:spTgt spid="199"/>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10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92"/>
                                        </p:tgtEl>
                                        <p:attrNameLst>
                                          <p:attrName>style.visibility</p:attrName>
                                        </p:attrNameLst>
                                      </p:cBhvr>
                                      <p:to>
                                        <p:strVal val="visible"/>
                                      </p:to>
                                    </p:set>
                                    <p:animEffect transition="in" filter="fade">
                                      <p:cBhvr>
                                        <p:cTn id="45" dur="1000"/>
                                        <p:tgtEl>
                                          <p:spTgt spid="19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00"/>
                                        </p:tgtEl>
                                        <p:attrNameLst>
                                          <p:attrName>style.visibility</p:attrName>
                                        </p:attrNameLst>
                                      </p:cBhvr>
                                      <p:to>
                                        <p:strVal val="visible"/>
                                      </p:to>
                                    </p:set>
                                    <p:animEffect transition="in" filter="fade">
                                      <p:cBhvr>
                                        <p:cTn id="50" dur="1000"/>
                                        <p:tgtEl>
                                          <p:spTgt spid="200"/>
                                        </p:tgtEl>
                                      </p:cBhvr>
                                    </p:animEffect>
                                  </p:childTnLst>
                                </p:cTn>
                              </p:par>
                              <p:par>
                                <p:cTn id="51" presetID="10" presetClass="entr" presetSubtype="0" fill="hold" nodeType="withEffect">
                                  <p:stCondLst>
                                    <p:cond delay="0"/>
                                  </p:stCondLst>
                                  <p:childTnLst>
                                    <p:set>
                                      <p:cBhvr>
                                        <p:cTn id="52" dur="1" fill="hold">
                                          <p:stCondLst>
                                            <p:cond delay="0"/>
                                          </p:stCondLst>
                                        </p:cTn>
                                        <p:tgtEl>
                                          <p:spTgt spid="202"/>
                                        </p:tgtEl>
                                        <p:attrNameLst>
                                          <p:attrName>style.visibility</p:attrName>
                                        </p:attrNameLst>
                                      </p:cBhvr>
                                      <p:to>
                                        <p:strVal val="visible"/>
                                      </p:to>
                                    </p:set>
                                    <p:animEffect transition="in" filter="fade">
                                      <p:cBhvr>
                                        <p:cTn id="53" dur="1000"/>
                                        <p:tgtEl>
                                          <p:spTgt spid="202"/>
                                        </p:tgtEl>
                                      </p:cBhvr>
                                    </p:animEffect>
                                  </p:childTnLst>
                                </p:cTn>
                              </p:par>
                              <p:par>
                                <p:cTn id="54" presetID="10" presetClass="entr" presetSubtype="0" fill="hold" nodeType="withEffect">
                                  <p:stCondLst>
                                    <p:cond delay="0"/>
                                  </p:stCondLst>
                                  <p:childTnLst>
                                    <p:set>
                                      <p:cBhvr>
                                        <p:cTn id="55" dur="1" fill="hold">
                                          <p:stCondLst>
                                            <p:cond delay="0"/>
                                          </p:stCondLst>
                                        </p:cTn>
                                        <p:tgtEl>
                                          <p:spTgt spid="201"/>
                                        </p:tgtEl>
                                        <p:attrNameLst>
                                          <p:attrName>style.visibility</p:attrName>
                                        </p:attrNameLst>
                                      </p:cBhvr>
                                      <p:to>
                                        <p:strVal val="visible"/>
                                      </p:to>
                                    </p:set>
                                    <p:animEffect transition="in" filter="fade">
                                      <p:cBhvr>
                                        <p:cTn id="56" dur="1000"/>
                                        <p:tgtEl>
                                          <p:spTgt spid="201"/>
                                        </p:tgtEl>
                                      </p:cBhvr>
                                    </p:animEffect>
                                  </p:childTnLst>
                                </p:cTn>
                              </p:par>
                              <p:par>
                                <p:cTn id="57" presetID="10" presetClass="entr" presetSubtype="0" fill="hold" nodeType="withEffect">
                                  <p:stCondLst>
                                    <p:cond delay="0"/>
                                  </p:stCondLst>
                                  <p:childTnLst>
                                    <p:set>
                                      <p:cBhvr>
                                        <p:cTn id="58" dur="1" fill="hold">
                                          <p:stCondLst>
                                            <p:cond delay="0"/>
                                          </p:stCondLst>
                                        </p:cTn>
                                        <p:tgtEl>
                                          <p:spTgt spid="204"/>
                                        </p:tgtEl>
                                        <p:attrNameLst>
                                          <p:attrName>style.visibility</p:attrName>
                                        </p:attrNameLst>
                                      </p:cBhvr>
                                      <p:to>
                                        <p:strVal val="visible"/>
                                      </p:to>
                                    </p:set>
                                    <p:animEffect transition="in" filter="fade">
                                      <p:cBhvr>
                                        <p:cTn id="59" dur="1000"/>
                                        <p:tgtEl>
                                          <p:spTgt spid="20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03"/>
                                        </p:tgtEl>
                                        <p:attrNameLst>
                                          <p:attrName>style.visibility</p:attrName>
                                        </p:attrNameLst>
                                      </p:cBhvr>
                                      <p:to>
                                        <p:strVal val="visible"/>
                                      </p:to>
                                    </p:set>
                                    <p:animEffect transition="in" filter="fade">
                                      <p:cBhvr>
                                        <p:cTn id="64" dur="1000"/>
                                        <p:tgtEl>
                                          <p:spTgt spid="20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05"/>
                                        </p:tgtEl>
                                        <p:attrNameLst>
                                          <p:attrName>style.visibility</p:attrName>
                                        </p:attrNameLst>
                                      </p:cBhvr>
                                      <p:to>
                                        <p:strVal val="visible"/>
                                      </p:to>
                                    </p:set>
                                    <p:animEffect transition="in" filter="fade">
                                      <p:cBhvr>
                                        <p:cTn id="69" dur="1000"/>
                                        <p:tgtEl>
                                          <p:spTgt spid="205"/>
                                        </p:tgtEl>
                                      </p:cBhvr>
                                    </p:animEffect>
                                  </p:childTnLst>
                                </p:cTn>
                              </p:par>
                              <p:par>
                                <p:cTn id="70" presetID="10" presetClass="entr" presetSubtype="0" fill="hold" nodeType="withEffect">
                                  <p:stCondLst>
                                    <p:cond delay="0"/>
                                  </p:stCondLst>
                                  <p:childTnLst>
                                    <p:set>
                                      <p:cBhvr>
                                        <p:cTn id="71" dur="1" fill="hold">
                                          <p:stCondLst>
                                            <p:cond delay="0"/>
                                          </p:stCondLst>
                                        </p:cTn>
                                        <p:tgtEl>
                                          <p:spTgt spid="206"/>
                                        </p:tgtEl>
                                        <p:attrNameLst>
                                          <p:attrName>style.visibility</p:attrName>
                                        </p:attrNameLst>
                                      </p:cBhvr>
                                      <p:to>
                                        <p:strVal val="visible"/>
                                      </p:to>
                                    </p:set>
                                    <p:animEffect transition="in" filter="fade">
                                      <p:cBhvr>
                                        <p:cTn id="72" dur="1000"/>
                                        <p:tgtEl>
                                          <p:spTgt spid="206"/>
                                        </p:tgtEl>
                                      </p:cBhvr>
                                    </p:animEffect>
                                  </p:childTnLst>
                                </p:cTn>
                              </p:par>
                              <p:par>
                                <p:cTn id="73" presetID="10" presetClass="entr" presetSubtype="0" fill="hold" nodeType="withEffect">
                                  <p:stCondLst>
                                    <p:cond delay="0"/>
                                  </p:stCondLst>
                                  <p:childTnLst>
                                    <p:set>
                                      <p:cBhvr>
                                        <p:cTn id="74" dur="1" fill="hold">
                                          <p:stCondLst>
                                            <p:cond delay="0"/>
                                          </p:stCondLst>
                                        </p:cTn>
                                        <p:tgtEl>
                                          <p:spTgt spid="207"/>
                                        </p:tgtEl>
                                        <p:attrNameLst>
                                          <p:attrName>style.visibility</p:attrName>
                                        </p:attrNameLst>
                                      </p:cBhvr>
                                      <p:to>
                                        <p:strVal val="visible"/>
                                      </p:to>
                                    </p:set>
                                    <p:animEffect transition="in" filter="fade">
                                      <p:cBhvr>
                                        <p:cTn id="75" dur="1000"/>
                                        <p:tgtEl>
                                          <p:spTgt spid="207"/>
                                        </p:tgtEl>
                                      </p:cBhvr>
                                    </p:animEffect>
                                  </p:childTnLst>
                                </p:cTn>
                              </p:par>
                              <p:par>
                                <p:cTn id="76" presetID="10" presetClass="entr" presetSubtype="0" fill="hold" nodeType="withEffect">
                                  <p:stCondLst>
                                    <p:cond delay="0"/>
                                  </p:stCondLst>
                                  <p:childTnLst>
                                    <p:set>
                                      <p:cBhvr>
                                        <p:cTn id="77" dur="1" fill="hold">
                                          <p:stCondLst>
                                            <p:cond delay="0"/>
                                          </p:stCondLst>
                                        </p:cTn>
                                        <p:tgtEl>
                                          <p:spTgt spid="209"/>
                                        </p:tgtEl>
                                        <p:attrNameLst>
                                          <p:attrName>style.visibility</p:attrName>
                                        </p:attrNameLst>
                                      </p:cBhvr>
                                      <p:to>
                                        <p:strVal val="visible"/>
                                      </p:to>
                                    </p:set>
                                    <p:animEffect transition="in" filter="fade">
                                      <p:cBhvr>
                                        <p:cTn id="78" dur="1000"/>
                                        <p:tgtEl>
                                          <p:spTgt spid="20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08"/>
                                        </p:tgtEl>
                                        <p:attrNameLst>
                                          <p:attrName>style.visibility</p:attrName>
                                        </p:attrNameLst>
                                      </p:cBhvr>
                                      <p:to>
                                        <p:strVal val="visible"/>
                                      </p:to>
                                    </p:set>
                                    <p:animEffect transition="in" filter="fade">
                                      <p:cBhvr>
                                        <p:cTn id="83" dur="10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80"/>
        <p:cNvGrpSpPr/>
        <p:nvPr/>
      </p:nvGrpSpPr>
      <p:grpSpPr>
        <a:xfrm>
          <a:off x="0" y="0"/>
          <a:ext cx="0" cy="0"/>
          <a:chOff x="0" y="0"/>
          <a:chExt cx="0" cy="0"/>
        </a:xfrm>
      </p:grpSpPr>
      <p:sp>
        <p:nvSpPr>
          <p:cNvPr id="181" name="Google Shape;181;g26585e5a41e_0_306"/>
          <p:cNvSpPr/>
          <p:nvPr/>
        </p:nvSpPr>
        <p:spPr>
          <a:xfrm>
            <a:off x="-1050025" y="1135575"/>
            <a:ext cx="5007900" cy="40095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2" name="Google Shape;182;g26585e5a41e_0_306"/>
          <p:cNvSpPr/>
          <p:nvPr/>
        </p:nvSpPr>
        <p:spPr>
          <a:xfrm>
            <a:off x="1231875" y="3379605"/>
            <a:ext cx="2726100" cy="1765500"/>
          </a:xfrm>
          <a:prstGeom prst="parallelogram">
            <a:avLst>
              <a:gd name="adj" fmla="val 25000"/>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3" name="Google Shape;183;g26585e5a41e_0_306"/>
          <p:cNvSpPr/>
          <p:nvPr/>
        </p:nvSpPr>
        <p:spPr>
          <a:xfrm>
            <a:off x="2300550" y="3923775"/>
            <a:ext cx="1853100" cy="1221300"/>
          </a:xfrm>
          <a:prstGeom prst="parallelogram">
            <a:avLst>
              <a:gd name="adj" fmla="val 25000"/>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84" name="Google Shape;184;g26585e5a41e_0_306"/>
          <p:cNvPicPr preferRelativeResize="0"/>
          <p:nvPr/>
        </p:nvPicPr>
        <p:blipFill rotWithShape="1">
          <a:blip r:embed="rId3">
            <a:alphaModFix/>
          </a:blip>
          <a:srcRect/>
          <a:stretch/>
        </p:blipFill>
        <p:spPr>
          <a:xfrm>
            <a:off x="7630763" y="276049"/>
            <a:ext cx="1184604" cy="360062"/>
          </a:xfrm>
          <a:prstGeom prst="rect">
            <a:avLst/>
          </a:prstGeom>
          <a:noFill/>
          <a:ln>
            <a:noFill/>
          </a:ln>
        </p:spPr>
      </p:pic>
      <p:sp>
        <p:nvSpPr>
          <p:cNvPr id="185" name="Google Shape;185;g26585e5a41e_0_306"/>
          <p:cNvSpPr txBox="1"/>
          <p:nvPr/>
        </p:nvSpPr>
        <p:spPr>
          <a:xfrm>
            <a:off x="4368625" y="908125"/>
            <a:ext cx="4534500" cy="566100"/>
          </a:xfrm>
          <a:prstGeom prst="rect">
            <a:avLst/>
          </a:prstGeom>
          <a:noFill/>
          <a:ln>
            <a:noFill/>
          </a:ln>
        </p:spPr>
        <p:txBody>
          <a:bodyPr spcFirstLastPara="1" wrap="square" lIns="91450" tIns="91450" rIns="91450" bIns="91450" anchor="t" anchorCtr="0">
            <a:noAutofit/>
          </a:bodyPr>
          <a:lstStyle/>
          <a:p>
            <a:pPr marL="0" lvl="0" indent="0" algn="l" rtl="0">
              <a:spcBef>
                <a:spcPts val="0"/>
              </a:spcBef>
              <a:spcAft>
                <a:spcPts val="0"/>
              </a:spcAft>
              <a:buNone/>
            </a:pPr>
            <a:r>
              <a:rPr lang="en-US" sz="3000" b="1" dirty="0">
                <a:solidFill>
                  <a:srgbClr val="48A8C4"/>
                </a:solidFill>
                <a:latin typeface="Plus Jakarta Sans"/>
                <a:ea typeface="Plus Jakarta Sans"/>
                <a:cs typeface="Plus Jakarta Sans"/>
                <a:sym typeface="Plus Jakarta Sans"/>
              </a:rPr>
              <a:t>HTML Document Structure</a:t>
            </a:r>
            <a:endParaRPr sz="3000" b="1" dirty="0">
              <a:solidFill>
                <a:srgbClr val="48A8C4"/>
              </a:solidFill>
              <a:latin typeface="Plus Jakarta Sans"/>
              <a:ea typeface="Plus Jakarta Sans"/>
              <a:cs typeface="Plus Jakarta Sans"/>
              <a:sym typeface="Plus Jakarta Sans"/>
            </a:endParaRPr>
          </a:p>
        </p:txBody>
      </p:sp>
      <p:pic>
        <p:nvPicPr>
          <p:cNvPr id="23" name="Google Shape;332;p37">
            <a:extLst>
              <a:ext uri="{FF2B5EF4-FFF2-40B4-BE49-F238E27FC236}">
                <a16:creationId xmlns:a16="http://schemas.microsoft.com/office/drawing/2014/main" id="{52489B6C-7BA9-C3CF-D99D-10536E4BBE0D}"/>
              </a:ext>
            </a:extLst>
          </p:cNvPr>
          <p:cNvPicPr preferRelativeResize="0"/>
          <p:nvPr/>
        </p:nvPicPr>
        <p:blipFill rotWithShape="1">
          <a:blip r:embed="rId4">
            <a:alphaModFix/>
          </a:blip>
          <a:srcRect/>
          <a:stretch/>
        </p:blipFill>
        <p:spPr>
          <a:xfrm>
            <a:off x="5880716" y="1746239"/>
            <a:ext cx="2645265" cy="2959080"/>
          </a:xfrm>
          <a:prstGeom prst="rect">
            <a:avLst/>
          </a:prstGeom>
          <a:noFill/>
          <a:ln>
            <a:noFill/>
          </a:ln>
        </p:spPr>
      </p:pic>
    </p:spTree>
    <p:extLst>
      <p:ext uri="{BB962C8B-B14F-4D97-AF65-F5344CB8AC3E}">
        <p14:creationId xmlns:p14="http://schemas.microsoft.com/office/powerpoint/2010/main" val="1015083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8A8C4"/>
        </a:solidFill>
        <a:effectLst/>
      </p:bgPr>
    </p:bg>
    <p:spTree>
      <p:nvGrpSpPr>
        <p:cNvPr id="1" name="Shape 202"/>
        <p:cNvGrpSpPr/>
        <p:nvPr/>
      </p:nvGrpSpPr>
      <p:grpSpPr>
        <a:xfrm>
          <a:off x="0" y="0"/>
          <a:ext cx="0" cy="0"/>
          <a:chOff x="0" y="0"/>
          <a:chExt cx="0" cy="0"/>
        </a:xfrm>
      </p:grpSpPr>
      <p:sp>
        <p:nvSpPr>
          <p:cNvPr id="203" name="Google Shape;203;g26585e5a41e_0_43"/>
          <p:cNvSpPr/>
          <p:nvPr/>
        </p:nvSpPr>
        <p:spPr>
          <a:xfrm>
            <a:off x="-1050025" y="1135575"/>
            <a:ext cx="5007900" cy="4009500"/>
          </a:xfrm>
          <a:prstGeom prst="parallelogram">
            <a:avLst>
              <a:gd name="adj" fmla="val 25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4" name="Google Shape;204;g26585e5a41e_0_43"/>
          <p:cNvSpPr/>
          <p:nvPr/>
        </p:nvSpPr>
        <p:spPr>
          <a:xfrm>
            <a:off x="1231875" y="3379605"/>
            <a:ext cx="2726100" cy="1765500"/>
          </a:xfrm>
          <a:prstGeom prst="parallelogram">
            <a:avLst>
              <a:gd name="adj" fmla="val 25000"/>
            </a:avLst>
          </a:prstGeom>
          <a:solidFill>
            <a:srgbClr val="FFB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5" name="Google Shape;205;g26585e5a41e_0_43"/>
          <p:cNvSpPr/>
          <p:nvPr/>
        </p:nvSpPr>
        <p:spPr>
          <a:xfrm>
            <a:off x="2300550" y="3923775"/>
            <a:ext cx="1853100" cy="1221300"/>
          </a:xfrm>
          <a:prstGeom prst="parallelogram">
            <a:avLst>
              <a:gd name="adj" fmla="val 25000"/>
            </a:avLst>
          </a:prstGeom>
          <a:solidFill>
            <a:srgbClr val="F08B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6" name="Google Shape;206;g26585e5a41e_0_43"/>
          <p:cNvSpPr txBox="1">
            <a:spLocks noGrp="1"/>
          </p:cNvSpPr>
          <p:nvPr>
            <p:ph type="ctrTitle"/>
          </p:nvPr>
        </p:nvSpPr>
        <p:spPr>
          <a:xfrm>
            <a:off x="4776450" y="2352200"/>
            <a:ext cx="4034400" cy="1357800"/>
          </a:xfrm>
          <a:prstGeom prst="rect">
            <a:avLst/>
          </a:prstGeom>
        </p:spPr>
        <p:txBody>
          <a:bodyPr spcFirstLastPara="1" wrap="square" lIns="91425" tIns="45700" rIns="91425" bIns="45700" anchor="ctr" anchorCtr="0">
            <a:normAutofit/>
          </a:bodyPr>
          <a:lstStyle/>
          <a:p>
            <a:pPr marL="0" lvl="0" indent="0" algn="l" rtl="0">
              <a:lnSpc>
                <a:spcPct val="85000"/>
              </a:lnSpc>
              <a:spcBef>
                <a:spcPts val="0"/>
              </a:spcBef>
              <a:spcAft>
                <a:spcPts val="0"/>
              </a:spcAft>
              <a:buNone/>
            </a:pPr>
            <a:r>
              <a:rPr lang="en-US" sz="4800" b="1" dirty="0">
                <a:solidFill>
                  <a:schemeClr val="lt1"/>
                </a:solidFill>
                <a:latin typeface="Plus Jakarta Sans"/>
                <a:ea typeface="Plus Jakarta Sans"/>
                <a:cs typeface="Plus Jakarta Sans"/>
                <a:sym typeface="Plus Jakarta Sans"/>
              </a:rPr>
              <a:t>Let’s Code</a:t>
            </a:r>
            <a:endParaRPr sz="4800" b="1" dirty="0">
              <a:solidFill>
                <a:schemeClr val="lt1"/>
              </a:solidFill>
              <a:latin typeface="Plus Jakarta Sans"/>
              <a:ea typeface="Plus Jakarta Sans"/>
              <a:cs typeface="Plus Jakarta Sans"/>
              <a:sym typeface="Plus Jakarta Sans"/>
            </a:endParaRPr>
          </a:p>
        </p:txBody>
      </p:sp>
      <p:pic>
        <p:nvPicPr>
          <p:cNvPr id="207" name="Google Shape;207;g26585e5a41e_0_43"/>
          <p:cNvPicPr preferRelativeResize="0"/>
          <p:nvPr/>
        </p:nvPicPr>
        <p:blipFill>
          <a:blip r:embed="rId3">
            <a:alphaModFix/>
          </a:blip>
          <a:stretch>
            <a:fillRect/>
          </a:stretch>
        </p:blipFill>
        <p:spPr>
          <a:xfrm>
            <a:off x="7625838" y="276722"/>
            <a:ext cx="1185011" cy="358738"/>
          </a:xfrm>
          <a:prstGeom prst="rect">
            <a:avLst/>
          </a:prstGeom>
          <a:noFill/>
          <a:ln>
            <a:noFill/>
          </a:ln>
        </p:spPr>
      </p:pic>
    </p:spTree>
    <p:extLst>
      <p:ext uri="{BB962C8B-B14F-4D97-AF65-F5344CB8AC3E}">
        <p14:creationId xmlns:p14="http://schemas.microsoft.com/office/powerpoint/2010/main" val="288396635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951</Words>
  <Application>Microsoft Office PowerPoint</Application>
  <PresentationFormat>Custom</PresentationFormat>
  <Paragraphs>99</Paragraphs>
  <Slides>27</Slides>
  <Notes>27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Plus Jakarta Sans Medium</vt:lpstr>
      <vt:lpstr>Calibri</vt:lpstr>
      <vt:lpstr>Plus Jakarta Sans</vt:lpstr>
      <vt:lpstr>Trebuchet MS</vt:lpstr>
      <vt:lpstr>Consolas</vt:lpstr>
      <vt:lpstr>Arial</vt:lpstr>
      <vt:lpstr>Roboto Mono</vt:lpstr>
      <vt:lpstr>Georgia</vt:lpstr>
      <vt:lpstr>Office Theme</vt:lpstr>
      <vt:lpstr>Simple Light</vt:lpstr>
      <vt:lpstr>HTML 1</vt:lpstr>
      <vt:lpstr>PowerPoint Presentation</vt:lpstr>
      <vt:lpstr>Outline</vt:lpstr>
      <vt:lpstr>PowerPoint Presentation</vt:lpstr>
      <vt:lpstr>PowerPoint Presentation</vt:lpstr>
      <vt:lpstr>PowerPoint Presentation</vt:lpstr>
      <vt:lpstr>PowerPoint Presentation</vt:lpstr>
      <vt:lpstr>PowerPoint Presentation</vt:lpstr>
      <vt:lpstr>Let’s Code</vt:lpstr>
      <vt:lpstr>PowerPoint Presentation</vt:lpstr>
      <vt:lpstr>Let’s Code</vt:lpstr>
      <vt:lpstr>PowerPoint Presentation</vt:lpstr>
      <vt:lpstr>PowerPoint Presentation</vt:lpstr>
      <vt:lpstr>Let’s Code</vt:lpstr>
      <vt:lpstr>PowerPoint Presentation</vt:lpstr>
      <vt:lpstr>PowerPoint Presentation</vt:lpstr>
      <vt:lpstr>Let’s Code</vt:lpstr>
      <vt:lpstr>Ice Breaking</vt:lpstr>
      <vt:lpstr>PowerPoint Presentation</vt:lpstr>
      <vt:lpstr>PowerPoint Presentation</vt:lpstr>
      <vt:lpstr>Let’s Code</vt:lpstr>
      <vt:lpstr>PowerPoint Presentation</vt:lpstr>
      <vt:lpstr>Let’s Code</vt:lpstr>
      <vt:lpstr>PowerPoint Presentation</vt:lpstr>
      <vt:lpstr>Let’s Code</vt:lpstr>
      <vt:lpstr>PowerPoint Presentation</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 1</dc:title>
  <dc:creator>SINAR X</dc:creator>
  <cp:lastModifiedBy>Rizky Ramadhan</cp:lastModifiedBy>
  <cp:revision>11</cp:revision>
  <dcterms:created xsi:type="dcterms:W3CDTF">2021-01-14T04:03:51Z</dcterms:created>
  <dcterms:modified xsi:type="dcterms:W3CDTF">2024-03-15T12:56:42Z</dcterms:modified>
</cp:coreProperties>
</file>